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9"/>
  </p:notesMasterIdLst>
  <p:sldIdLst>
    <p:sldId id="422" r:id="rId3"/>
    <p:sldId id="420" r:id="rId4"/>
    <p:sldId id="425" r:id="rId5"/>
    <p:sldId id="430" r:id="rId6"/>
    <p:sldId id="433" r:id="rId7"/>
    <p:sldId id="431" r:id="rId8"/>
    <p:sldId id="434" r:id="rId9"/>
    <p:sldId id="432" r:id="rId10"/>
    <p:sldId id="435" r:id="rId11"/>
    <p:sldId id="437" r:id="rId12"/>
    <p:sldId id="438" r:id="rId13"/>
    <p:sldId id="439" r:id="rId14"/>
    <p:sldId id="441" r:id="rId15"/>
    <p:sldId id="440" r:id="rId16"/>
    <p:sldId id="260" r:id="rId17"/>
    <p:sldId id="266" r:id="rId18"/>
    <p:sldId id="264" r:id="rId19"/>
    <p:sldId id="269" r:id="rId20"/>
    <p:sldId id="423" r:id="rId21"/>
    <p:sldId id="312" r:id="rId22"/>
    <p:sldId id="303" r:id="rId23"/>
    <p:sldId id="311" r:id="rId24"/>
    <p:sldId id="308" r:id="rId25"/>
    <p:sldId id="316" r:id="rId26"/>
    <p:sldId id="258" r:id="rId27"/>
    <p:sldId id="317" r:id="rId28"/>
    <p:sldId id="321" r:id="rId29"/>
    <p:sldId id="272" r:id="rId30"/>
    <p:sldId id="300" r:id="rId31"/>
    <p:sldId id="426" r:id="rId32"/>
    <p:sldId id="428" r:id="rId33"/>
    <p:sldId id="278" r:id="rId34"/>
    <p:sldId id="283" r:id="rId35"/>
    <p:sldId id="419" r:id="rId36"/>
    <p:sldId id="427" r:id="rId37"/>
    <p:sldId id="42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31"/>
          </p14:sldIdLst>
        </p14:section>
        <p14:section name="研究方法" id="{5A2C8872-70F5-45F4-BEF5-C52EDC084D0E}">
          <p14:sldIdLst>
            <p14:sldId id="434"/>
            <p14:sldId id="432"/>
            <p14:sldId id="435"/>
            <p14:sldId id="437"/>
            <p14:sldId id="438"/>
            <p14:sldId id="439"/>
            <p14:sldId id="441"/>
            <p14:sldId id="440"/>
            <p14:sldId id="260"/>
            <p14:sldId id="266"/>
            <p14:sldId id="264"/>
            <p14:sldId id="269"/>
            <p14:sldId id="423"/>
            <p14:sldId id="312"/>
            <p14:sldId id="303"/>
            <p14:sldId id="311"/>
            <p14:sldId id="308"/>
            <p14:sldId id="316"/>
            <p14:sldId id="258"/>
            <p14:sldId id="317"/>
            <p14:sldId id="321"/>
            <p14:sldId id="272"/>
            <p14:sldId id="300"/>
            <p14:sldId id="426"/>
            <p14:sldId id="428"/>
            <p14:sldId id="278"/>
            <p14:sldId id="283"/>
            <p14:sldId id="419"/>
            <p14:sldId id="427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6288" autoAdjust="0"/>
  </p:normalViewPr>
  <p:slideViewPr>
    <p:cSldViewPr snapToGrid="0">
      <p:cViewPr varScale="1">
        <p:scale>
          <a:sx n="115" d="100"/>
          <a:sy n="115" d="100"/>
        </p:scale>
        <p:origin x="3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50-4BF8-AB7E-5F21722A7A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50-4BF8-AB7E-5F21722A7A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50-4BF8-AB7E-5F21722A7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15845264"/>
        <c:axId val="-815833296"/>
      </c:lineChart>
      <c:catAx>
        <c:axId val="-8158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TW"/>
          </a:p>
        </c:txPr>
        <c:crossAx val="-815833296"/>
        <c:crosses val="autoZero"/>
        <c:auto val="1"/>
        <c:lblAlgn val="ctr"/>
        <c:lblOffset val="100"/>
        <c:noMultiLvlLbl val="0"/>
      </c:catAx>
      <c:valAx>
        <c:axId val="-81583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TW"/>
          </a:p>
        </c:txPr>
        <c:crossAx val="-8158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45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9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15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13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6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优品</a:t>
            </a: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/>
              <a:t>https://www.ypppt.com/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60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7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5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3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e-service.cwb.gov.tw/wdps/obs/stat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pppt.com/jiaocheng/" TargetMode="External"/><Relationship Id="rId3" Type="http://schemas.openxmlformats.org/officeDocument/2006/relationships/hyperlink" Target="https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pppt.com/tubiao/" TargetMode="External"/><Relationship Id="rId11" Type="http://schemas.openxmlformats.org/officeDocument/2006/relationships/hyperlink" Target="https://www.ypppt.com/kejian/" TargetMode="External"/><Relationship Id="rId5" Type="http://schemas.openxmlformats.org/officeDocument/2006/relationships/hyperlink" Target="https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s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22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4" name="文本框 18">
            <a:hlinkClick r:id="rId4"/>
            <a:extLst>
              <a:ext uri="{FF2B5EF4-FFF2-40B4-BE49-F238E27FC236}">
                <a16:creationId xmlns:a16="http://schemas.microsoft.com/office/drawing/2014/main" id="{A4A04FD8-5C6F-1DED-11E5-D825FD67ED5D}"/>
              </a:ext>
            </a:extLst>
          </p:cNvPr>
          <p:cNvSpPr txBox="1"/>
          <p:nvPr/>
        </p:nvSpPr>
        <p:spPr>
          <a:xfrm>
            <a:off x="8893919" y="6636231"/>
            <a:ext cx="444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https://e-service.cwb.gov.tw/wdps/obs/state.htm</a:t>
            </a: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28533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準備：站別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CDF89C9-2F66-6645-F3D1-86E8FABD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52373"/>
            <a:ext cx="12192000" cy="165673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FF198B-4C6E-C500-12D6-51DA8EFE3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14687"/>
            <a:ext cx="12192000" cy="1807589"/>
          </a:xfrm>
          <a:prstGeom prst="rect">
            <a:avLst/>
          </a:prstGeom>
        </p:spPr>
      </p:pic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EACE68-020A-C473-ACDC-FD8244777A26}"/>
              </a:ext>
            </a:extLst>
          </p:cNvPr>
          <p:cNvSpPr/>
          <p:nvPr/>
        </p:nvSpPr>
        <p:spPr>
          <a:xfrm>
            <a:off x="5854930" y="4342793"/>
            <a:ext cx="482139" cy="438203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B392762D-1386-F530-0F08-C0A9D0E44894}"/>
              </a:ext>
            </a:extLst>
          </p:cNvPr>
          <p:cNvSpPr txBox="1"/>
          <p:nvPr/>
        </p:nvSpPr>
        <p:spPr>
          <a:xfrm>
            <a:off x="9584576" y="2598437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中央氣象局所提供的說明書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E24190D7-B0F4-31A9-CDA7-BC2D003547A4}"/>
              </a:ext>
            </a:extLst>
          </p:cNvPr>
          <p:cNvSpPr txBox="1"/>
          <p:nvPr/>
        </p:nvSpPr>
        <p:spPr>
          <a:xfrm>
            <a:off x="11008824" y="4491620"/>
            <a:ext cx="1360514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資料庫畫面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3" name="文本框 18">
            <a:extLst>
              <a:ext uri="{FF2B5EF4-FFF2-40B4-BE49-F238E27FC236}">
                <a16:creationId xmlns:a16="http://schemas.microsoft.com/office/drawing/2014/main" id="{BB0706FA-354B-38E8-B6DE-3F8DE2BFB2D1}"/>
              </a:ext>
            </a:extLst>
          </p:cNvPr>
          <p:cNvSpPr txBox="1"/>
          <p:nvPr/>
        </p:nvSpPr>
        <p:spPr>
          <a:xfrm>
            <a:off x="6337069" y="4391879"/>
            <a:ext cx="258338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利用爬蟲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迴圈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自動存入）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25737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8DC0-30EA-7FAD-F8C3-C9EA9DC9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" y="2454523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7" y="2454524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6096000" y="2002257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6DF877C8-09ED-FCA8-ADB7-1358AC872231}"/>
              </a:ext>
            </a:extLst>
          </p:cNvPr>
          <p:cNvSpPr txBox="1"/>
          <p:nvPr/>
        </p:nvSpPr>
        <p:spPr>
          <a:xfrm>
            <a:off x="90813" y="2056534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00739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1726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前端：從資料庫獲得站別➞中央氣象局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18F567-0C96-FC56-B0F5-F43BFEE18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8249"/>
            <a:ext cx="12192000" cy="5154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78A04D-297B-ACB3-C6F8-F450F0E33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1604"/>
            <a:ext cx="12192000" cy="416173"/>
          </a:xfrm>
          <a:prstGeom prst="rect">
            <a:avLst/>
          </a:prstGeom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CE21A8A2-3011-543A-F3E7-2E40346F994A}"/>
              </a:ext>
            </a:extLst>
          </p:cNvPr>
          <p:cNvSpPr txBox="1"/>
          <p:nvPr/>
        </p:nvSpPr>
        <p:spPr>
          <a:xfrm>
            <a:off x="9408920" y="3441068"/>
            <a:ext cx="7017268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請求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獲得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JSON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格式資料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A9FDCED-A767-2E2E-FC33-B00C274A1C01}"/>
              </a:ext>
            </a:extLst>
          </p:cNvPr>
          <p:cNvSpPr/>
          <p:nvPr/>
        </p:nvSpPr>
        <p:spPr>
          <a:xfrm>
            <a:off x="9050464" y="3647023"/>
            <a:ext cx="316348" cy="782202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EA33054-811D-1FC9-8368-A1439914E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956" y="4496016"/>
            <a:ext cx="3924848" cy="1848108"/>
          </a:xfrm>
          <a:prstGeom prst="rect">
            <a:avLst/>
          </a:prstGeom>
        </p:spPr>
      </p:pic>
      <p:sp>
        <p:nvSpPr>
          <p:cNvPr id="28" name="文本框 18">
            <a:extLst>
              <a:ext uri="{FF2B5EF4-FFF2-40B4-BE49-F238E27FC236}">
                <a16:creationId xmlns:a16="http://schemas.microsoft.com/office/drawing/2014/main" id="{E918BBDA-21C8-F61D-73F2-4A696B0F59FB}"/>
              </a:ext>
            </a:extLst>
          </p:cNvPr>
          <p:cNvSpPr txBox="1"/>
          <p:nvPr/>
        </p:nvSpPr>
        <p:spPr>
          <a:xfrm>
            <a:off x="10148973" y="4160626"/>
            <a:ext cx="7017268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正規表示法獲得資料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01B3E3AB-89F0-5123-61AF-0D9CD9BA516A}"/>
              </a:ext>
            </a:extLst>
          </p:cNvPr>
          <p:cNvSpPr/>
          <p:nvPr/>
        </p:nvSpPr>
        <p:spPr>
          <a:xfrm rot="5400000">
            <a:off x="7397619" y="4895218"/>
            <a:ext cx="316348" cy="742661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947409-34DD-6FE9-07A2-CAC6B3C0E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2" y="4224465"/>
            <a:ext cx="4789890" cy="2391209"/>
          </a:xfrm>
          <a:prstGeom prst="rect">
            <a:avLst/>
          </a:prstGeom>
        </p:spPr>
      </p:pic>
      <p:sp>
        <p:nvSpPr>
          <p:cNvPr id="32" name="文本框 18">
            <a:extLst>
              <a:ext uri="{FF2B5EF4-FFF2-40B4-BE49-F238E27FC236}">
                <a16:creationId xmlns:a16="http://schemas.microsoft.com/office/drawing/2014/main" id="{9F63BAA5-D53E-8B0B-94B9-3F1496E1E63E}"/>
              </a:ext>
            </a:extLst>
          </p:cNvPr>
          <p:cNvSpPr txBox="1"/>
          <p:nvPr/>
        </p:nvSpPr>
        <p:spPr>
          <a:xfrm>
            <a:off x="42108" y="4490221"/>
            <a:ext cx="3101923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EEL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資料➞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Html&amp;Css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10682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832199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E7F98B-CF76-5570-3DD6-397FFE9B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5" y="1539456"/>
            <a:ext cx="4862706" cy="49486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C80016-54F5-8705-1185-E618C1176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87"/>
          <a:stretch/>
        </p:blipFill>
        <p:spPr>
          <a:xfrm>
            <a:off x="5950721" y="1539456"/>
            <a:ext cx="3807017" cy="16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632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79929A-4B98-4DB5-971B-FEA37E07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46" y="1629738"/>
            <a:ext cx="6945508" cy="39053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016DF47-4C78-4917-983C-FFC43C3A22DB}"/>
              </a:ext>
            </a:extLst>
          </p:cNvPr>
          <p:cNvGrpSpPr/>
          <p:nvPr/>
        </p:nvGrpSpPr>
        <p:grpSpPr>
          <a:xfrm>
            <a:off x="696021" y="2018511"/>
            <a:ext cx="3378200" cy="954107"/>
            <a:chOff x="736600" y="2095500"/>
            <a:chExt cx="3378200" cy="954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9FE6907-8676-429A-9B5A-DC3FAFE110A8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23FD62-F930-464F-86A1-4D1030B58358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1D68AC2-6217-4618-9FF2-2840E7AAD8C2}"/>
              </a:ext>
            </a:extLst>
          </p:cNvPr>
          <p:cNvSpPr txBox="1"/>
          <p:nvPr/>
        </p:nvSpPr>
        <p:spPr>
          <a:xfrm>
            <a:off x="696021" y="3064951"/>
            <a:ext cx="428625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6B54B3-1F5D-4B78-A4E0-029A16E915AF}"/>
              </a:ext>
            </a:extLst>
          </p:cNvPr>
          <p:cNvSpPr txBox="1"/>
          <p:nvPr/>
        </p:nvSpPr>
        <p:spPr>
          <a:xfrm>
            <a:off x="696021" y="4188951"/>
            <a:ext cx="428624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2CE282-22F6-4B09-82B9-520B08156BF3}"/>
              </a:ext>
            </a:extLst>
          </p:cNvPr>
          <p:cNvGrpSpPr/>
          <p:nvPr/>
        </p:nvGrpSpPr>
        <p:grpSpPr>
          <a:xfrm>
            <a:off x="6096000" y="2490460"/>
            <a:ext cx="2616200" cy="1877080"/>
            <a:chOff x="6096000" y="2490460"/>
            <a:chExt cx="2616200" cy="187708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174577D-9495-45F5-BC93-2D69A3C77858}"/>
                </a:ext>
              </a:extLst>
            </p:cNvPr>
            <p:cNvSpPr/>
            <p:nvPr/>
          </p:nvSpPr>
          <p:spPr>
            <a:xfrm>
              <a:off x="6096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D98636-900B-4D8D-B32B-FBECBC167116}"/>
                </a:ext>
              </a:extLst>
            </p:cNvPr>
            <p:cNvSpPr txBox="1"/>
            <p:nvPr/>
          </p:nvSpPr>
          <p:spPr>
            <a:xfrm>
              <a:off x="6610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65%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3EB167-EE77-455A-82D8-C07070D0BB7F}"/>
                </a:ext>
              </a:extLst>
            </p:cNvPr>
            <p:cNvSpPr txBox="1"/>
            <p:nvPr/>
          </p:nvSpPr>
          <p:spPr>
            <a:xfrm>
              <a:off x="6473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D7FD48-FC5B-41AC-8E29-FC29DE00E46D}"/>
              </a:ext>
            </a:extLst>
          </p:cNvPr>
          <p:cNvGrpSpPr/>
          <p:nvPr/>
        </p:nvGrpSpPr>
        <p:grpSpPr>
          <a:xfrm>
            <a:off x="9144000" y="2490460"/>
            <a:ext cx="2616200" cy="1877080"/>
            <a:chOff x="9144000" y="2490460"/>
            <a:chExt cx="2616200" cy="187708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DDE93EC-7A3D-4878-811D-80EE8EC325AD}"/>
                </a:ext>
              </a:extLst>
            </p:cNvPr>
            <p:cNvSpPr/>
            <p:nvPr/>
          </p:nvSpPr>
          <p:spPr>
            <a:xfrm>
              <a:off x="9144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C933907-26A3-4F59-A9BC-B9A2E3598DF2}"/>
                </a:ext>
              </a:extLst>
            </p:cNvPr>
            <p:cNvSpPr txBox="1"/>
            <p:nvPr/>
          </p:nvSpPr>
          <p:spPr>
            <a:xfrm>
              <a:off x="9658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35%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8CA2FF-21FF-4346-B5DF-4041886EEC10}"/>
                </a:ext>
              </a:extLst>
            </p:cNvPr>
            <p:cNvSpPr txBox="1"/>
            <p:nvPr/>
          </p:nvSpPr>
          <p:spPr>
            <a:xfrm>
              <a:off x="9521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964095"/>
      </p:ext>
    </p:extLst>
  </p:cSld>
  <p:clrMapOvr>
    <a:masterClrMapping/>
  </p:clrMapOvr>
  <p:transition spd="slow" advTm="402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60EF0B30-64DD-4125-B6F6-002DA7954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710441"/>
              </p:ext>
            </p:extLst>
          </p:nvPr>
        </p:nvGraphicFramePr>
        <p:xfrm>
          <a:off x="1016000" y="1254573"/>
          <a:ext cx="10160000" cy="297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3F8F2A-13ED-4A2A-818C-468BB973F6EC}"/>
              </a:ext>
            </a:extLst>
          </p:cNvPr>
          <p:cNvGrpSpPr/>
          <p:nvPr/>
        </p:nvGrpSpPr>
        <p:grpSpPr>
          <a:xfrm>
            <a:off x="3302000" y="4490049"/>
            <a:ext cx="5588001" cy="1175657"/>
            <a:chOff x="3541485" y="5109028"/>
            <a:chExt cx="5588001" cy="117565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4B76DA2-9C41-4AC2-972A-B82C7D6311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85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3161B2A-9385-4C93-A377-48C3088D4320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0BE135-4E67-41E3-80B3-6BCBE19DC6E1}"/>
                </a:ext>
              </a:extLst>
            </p:cNvPr>
            <p:cNvCxnSpPr>
              <a:cxnSpLocks/>
            </p:cNvCxnSpPr>
            <p:nvPr/>
          </p:nvCxnSpPr>
          <p:spPr>
            <a:xfrm>
              <a:off x="9129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04DD65-AC19-4584-9050-19A98AB554DA}"/>
              </a:ext>
            </a:extLst>
          </p:cNvPr>
          <p:cNvGrpSpPr/>
          <p:nvPr/>
        </p:nvGrpSpPr>
        <p:grpSpPr>
          <a:xfrm>
            <a:off x="1310640" y="4375516"/>
            <a:ext cx="1864360" cy="1508105"/>
            <a:chOff x="1227967" y="4961609"/>
            <a:chExt cx="1864360" cy="15081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9EDCE2-CC87-4CC0-A654-F82D714D80A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0B0FCC1-21FD-4213-A684-53BEA736A2AF}"/>
                </a:ext>
              </a:extLst>
            </p:cNvPr>
            <p:cNvSpPr txBox="1"/>
            <p:nvPr/>
          </p:nvSpPr>
          <p:spPr>
            <a:xfrm>
              <a:off x="1402909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4D5A30-8872-4A59-9090-DB9767CB80E0}"/>
              </a:ext>
            </a:extLst>
          </p:cNvPr>
          <p:cNvGrpSpPr/>
          <p:nvPr/>
        </p:nvGrpSpPr>
        <p:grpSpPr>
          <a:xfrm>
            <a:off x="3879427" y="4376692"/>
            <a:ext cx="1864360" cy="1506929"/>
            <a:chOff x="1227967" y="4962785"/>
            <a:chExt cx="1864360" cy="150692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0E2135-79B9-4098-9AFE-F1CB21EE20F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9A579B-BF9E-42E2-B003-873745D0935C}"/>
                </a:ext>
              </a:extLst>
            </p:cNvPr>
            <p:cNvSpPr txBox="1"/>
            <p:nvPr/>
          </p:nvSpPr>
          <p:spPr>
            <a:xfrm>
              <a:off x="1402910" y="4962785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5961CF-A3D8-4C6F-9B76-181D1C4CA447}"/>
              </a:ext>
            </a:extLst>
          </p:cNvPr>
          <p:cNvGrpSpPr/>
          <p:nvPr/>
        </p:nvGrpSpPr>
        <p:grpSpPr>
          <a:xfrm>
            <a:off x="6448214" y="4375516"/>
            <a:ext cx="1864360" cy="1508105"/>
            <a:chOff x="1227967" y="4961609"/>
            <a:chExt cx="1864360" cy="15081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79942C6-528F-40B7-9661-3A96CF29B6AF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63C285-CFBF-4027-9A68-0899A2D0EF5E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2ABF31-C4AF-49CA-A565-2B238844B9CB}"/>
              </a:ext>
            </a:extLst>
          </p:cNvPr>
          <p:cNvGrpSpPr/>
          <p:nvPr/>
        </p:nvGrpSpPr>
        <p:grpSpPr>
          <a:xfrm>
            <a:off x="9017000" y="4375516"/>
            <a:ext cx="1864360" cy="1508105"/>
            <a:chOff x="1227967" y="4961609"/>
            <a:chExt cx="1864360" cy="150810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D7DF71C-4867-4C86-9936-45A859065F89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1AB5299-0F16-4D98-90E7-1E7E92F0A2D7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815352"/>
      </p:ext>
    </p:extLst>
  </p:cSld>
  <p:clrMapOvr>
    <a:masterClrMapping/>
  </p:clrMapOvr>
  <p:transition spd="slow" advTm="431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6518ED9-0EB0-46A2-9DE6-4FEB76458205}"/>
              </a:ext>
            </a:extLst>
          </p:cNvPr>
          <p:cNvSpPr/>
          <p:nvPr/>
        </p:nvSpPr>
        <p:spPr>
          <a:xfrm>
            <a:off x="7118352" y="1681946"/>
            <a:ext cx="3955223" cy="39552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D02C80-09CD-4C39-B0B7-818933364A0D}"/>
              </a:ext>
            </a:extLst>
          </p:cNvPr>
          <p:cNvGrpSpPr/>
          <p:nvPr/>
        </p:nvGrpSpPr>
        <p:grpSpPr>
          <a:xfrm>
            <a:off x="1809750" y="2182913"/>
            <a:ext cx="3378200" cy="954107"/>
            <a:chOff x="736600" y="2095500"/>
            <a:chExt cx="3378200" cy="95410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26090F-DFBB-4105-97CD-D82BFB1F781C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E9AE0E-A534-4BB6-97AA-2DFC2D04568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30C28B7-4FB2-41DE-B896-D60F72FCFA80}"/>
              </a:ext>
            </a:extLst>
          </p:cNvPr>
          <p:cNvSpPr txBox="1"/>
          <p:nvPr/>
        </p:nvSpPr>
        <p:spPr>
          <a:xfrm>
            <a:off x="1732054" y="342900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5260D3-DAC5-4BF0-B113-A59CFA8C6E07}"/>
              </a:ext>
            </a:extLst>
          </p:cNvPr>
          <p:cNvSpPr txBox="1"/>
          <p:nvPr/>
        </p:nvSpPr>
        <p:spPr>
          <a:xfrm>
            <a:off x="1732054" y="460227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7D8E37-89D7-4607-A741-120529255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8" y="2147824"/>
            <a:ext cx="2481357" cy="2992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264275"/>
      </p:ext>
    </p:extLst>
  </p:cSld>
  <p:clrMapOvr>
    <a:masterClrMapping/>
  </p:clrMapOvr>
  <p:transition spd="slow" advTm="414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554309-7691-4115-ADFC-6AC142C83111}"/>
              </a:ext>
            </a:extLst>
          </p:cNvPr>
          <p:cNvGrpSpPr/>
          <p:nvPr/>
        </p:nvGrpSpPr>
        <p:grpSpPr>
          <a:xfrm>
            <a:off x="1584022" y="2241634"/>
            <a:ext cx="1571701" cy="1553028"/>
            <a:chOff x="1621972" y="2775543"/>
            <a:chExt cx="1571701" cy="1553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79F8E78-A14B-466F-9798-303464B17FE5}"/>
                </a:ext>
              </a:extLst>
            </p:cNvPr>
            <p:cNvSpPr/>
            <p:nvPr/>
          </p:nvSpPr>
          <p:spPr>
            <a:xfrm>
              <a:off x="1621972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CA95C67-A3FA-43A6-A037-C3AE9D122E22}"/>
                </a:ext>
              </a:extLst>
            </p:cNvPr>
            <p:cNvGrpSpPr/>
            <p:nvPr/>
          </p:nvGrpSpPr>
          <p:grpSpPr>
            <a:xfrm>
              <a:off x="2652337" y="2883553"/>
              <a:ext cx="541336" cy="276999"/>
              <a:chOff x="2652337" y="2883553"/>
              <a:chExt cx="541336" cy="27699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805D631-0086-464F-AFB7-D43B3EDAE55B}"/>
                  </a:ext>
                </a:extLst>
              </p:cNvPr>
              <p:cNvSpPr/>
              <p:nvPr/>
            </p:nvSpPr>
            <p:spPr>
              <a:xfrm>
                <a:off x="2671011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1A8026F-9123-4FBF-9278-22ACE2D4D48A}"/>
                  </a:ext>
                </a:extLst>
              </p:cNvPr>
              <p:cNvSpPr txBox="1"/>
              <p:nvPr/>
            </p:nvSpPr>
            <p:spPr>
              <a:xfrm>
                <a:off x="2652337" y="2883553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01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56B7E91-0E27-4BB1-B00B-F2FB859528B0}"/>
              </a:ext>
            </a:extLst>
          </p:cNvPr>
          <p:cNvGrpSpPr/>
          <p:nvPr/>
        </p:nvGrpSpPr>
        <p:grpSpPr>
          <a:xfrm>
            <a:off x="4049031" y="2241634"/>
            <a:ext cx="1571701" cy="1553028"/>
            <a:chOff x="4086981" y="2775543"/>
            <a:chExt cx="1571701" cy="155302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BB3EF88-3A6A-45A9-800C-C9CA6C9A9376}"/>
                </a:ext>
              </a:extLst>
            </p:cNvPr>
            <p:cNvSpPr/>
            <p:nvPr/>
          </p:nvSpPr>
          <p:spPr>
            <a:xfrm>
              <a:off x="4086981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70F1491-4DB1-40E1-BB1B-3FE2C21010D7}"/>
                </a:ext>
              </a:extLst>
            </p:cNvPr>
            <p:cNvGrpSpPr/>
            <p:nvPr/>
          </p:nvGrpSpPr>
          <p:grpSpPr>
            <a:xfrm>
              <a:off x="5117346" y="2895858"/>
              <a:ext cx="541336" cy="276999"/>
              <a:chOff x="5117346" y="2895858"/>
              <a:chExt cx="541336" cy="2769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46A8DCF-BBD1-4FC8-82D3-EAEBCD35682F}"/>
                  </a:ext>
                </a:extLst>
              </p:cNvPr>
              <p:cNvSpPr/>
              <p:nvPr/>
            </p:nvSpPr>
            <p:spPr>
              <a:xfrm>
                <a:off x="513602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B502D5C-E97E-42C4-911A-4C703072DDAA}"/>
                  </a:ext>
                </a:extLst>
              </p:cNvPr>
              <p:cNvSpPr txBox="1"/>
              <p:nvPr/>
            </p:nvSpPr>
            <p:spPr>
              <a:xfrm>
                <a:off x="5117346" y="2895858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02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D618FA-AF26-4B0B-B293-A81AD379CD75}"/>
              </a:ext>
            </a:extLst>
          </p:cNvPr>
          <p:cNvGrpSpPr/>
          <p:nvPr/>
        </p:nvGrpSpPr>
        <p:grpSpPr>
          <a:xfrm>
            <a:off x="6514040" y="2241634"/>
            <a:ext cx="1571702" cy="1553028"/>
            <a:chOff x="6551990" y="2775543"/>
            <a:chExt cx="1571702" cy="155302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26822C4-91F8-4710-B7DB-87EA9F1F0238}"/>
                </a:ext>
              </a:extLst>
            </p:cNvPr>
            <p:cNvSpPr/>
            <p:nvPr/>
          </p:nvSpPr>
          <p:spPr>
            <a:xfrm>
              <a:off x="655199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1813E2D-F169-4B3F-8333-206AEBEEBCDB}"/>
                </a:ext>
              </a:extLst>
            </p:cNvPr>
            <p:cNvGrpSpPr/>
            <p:nvPr/>
          </p:nvGrpSpPr>
          <p:grpSpPr>
            <a:xfrm>
              <a:off x="7582356" y="2895857"/>
              <a:ext cx="541336" cy="276999"/>
              <a:chOff x="7582356" y="2895857"/>
              <a:chExt cx="541336" cy="27699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EF6124-3982-480B-92BA-5C434BCEC7AD}"/>
                  </a:ext>
                </a:extLst>
              </p:cNvPr>
              <p:cNvSpPr/>
              <p:nvPr/>
            </p:nvSpPr>
            <p:spPr>
              <a:xfrm>
                <a:off x="760103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481AF2-F2E8-4145-841F-BF96F6C5BFF6}"/>
                  </a:ext>
                </a:extLst>
              </p:cNvPr>
              <p:cNvSpPr txBox="1"/>
              <p:nvPr/>
            </p:nvSpPr>
            <p:spPr>
              <a:xfrm>
                <a:off x="758235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03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2D2B342-C93D-45A4-901A-79247E3E4613}"/>
              </a:ext>
            </a:extLst>
          </p:cNvPr>
          <p:cNvGrpSpPr/>
          <p:nvPr/>
        </p:nvGrpSpPr>
        <p:grpSpPr>
          <a:xfrm>
            <a:off x="8979050" y="2241634"/>
            <a:ext cx="1571702" cy="1553028"/>
            <a:chOff x="9017000" y="2775543"/>
            <a:chExt cx="1571702" cy="155302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17FD32-2607-437B-8F5C-75000293D02D}"/>
                </a:ext>
              </a:extLst>
            </p:cNvPr>
            <p:cNvSpPr/>
            <p:nvPr/>
          </p:nvSpPr>
          <p:spPr>
            <a:xfrm>
              <a:off x="901700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AD5BB5-52DB-42DE-B3D5-34DA8880224A}"/>
                </a:ext>
              </a:extLst>
            </p:cNvPr>
            <p:cNvGrpSpPr/>
            <p:nvPr/>
          </p:nvGrpSpPr>
          <p:grpSpPr>
            <a:xfrm>
              <a:off x="10047366" y="2895857"/>
              <a:ext cx="541336" cy="276999"/>
              <a:chOff x="10047366" y="2895857"/>
              <a:chExt cx="541336" cy="27699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E9B32-9262-44FE-9A3C-812912EEE25E}"/>
                  </a:ext>
                </a:extLst>
              </p:cNvPr>
              <p:cNvSpPr/>
              <p:nvPr/>
            </p:nvSpPr>
            <p:spPr>
              <a:xfrm>
                <a:off x="10066040" y="2902009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F191C06-84A9-4BCF-8C75-B113C61AF6A7}"/>
                  </a:ext>
                </a:extLst>
              </p:cNvPr>
              <p:cNvSpPr txBox="1"/>
              <p:nvPr/>
            </p:nvSpPr>
            <p:spPr>
              <a:xfrm>
                <a:off x="1004736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04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D3580B-02DC-41DC-A3B0-5F6113225DA9}"/>
              </a:ext>
            </a:extLst>
          </p:cNvPr>
          <p:cNvGrpSpPr/>
          <p:nvPr/>
        </p:nvGrpSpPr>
        <p:grpSpPr>
          <a:xfrm>
            <a:off x="1579069" y="4068445"/>
            <a:ext cx="1864360" cy="1551857"/>
            <a:chOff x="1227967" y="4917857"/>
            <a:chExt cx="1864360" cy="15518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A8E6AA-CEDB-4151-8291-7801EFF56537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67EB43-8293-4DB0-9250-30E957143263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39831D5-2D7F-415D-8CDD-A875A621393F}"/>
              </a:ext>
            </a:extLst>
          </p:cNvPr>
          <p:cNvGrpSpPr/>
          <p:nvPr/>
        </p:nvGrpSpPr>
        <p:grpSpPr>
          <a:xfrm>
            <a:off x="4044078" y="4068445"/>
            <a:ext cx="1864360" cy="1551857"/>
            <a:chOff x="1227967" y="4917857"/>
            <a:chExt cx="1864360" cy="155185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5BCA284-03C5-4293-BB31-888867DC52E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518A816-767E-41B0-80D8-4BBB751C8B3C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86EB1-E955-4C12-9836-1AFAFE6C2C4F}"/>
              </a:ext>
            </a:extLst>
          </p:cNvPr>
          <p:cNvGrpSpPr/>
          <p:nvPr/>
        </p:nvGrpSpPr>
        <p:grpSpPr>
          <a:xfrm>
            <a:off x="6509087" y="4046692"/>
            <a:ext cx="1864360" cy="1573610"/>
            <a:chOff x="1227967" y="4896104"/>
            <a:chExt cx="1864360" cy="157361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80C1557-3D1C-49B1-B697-608BADC9AC7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6E8A469-052A-48F4-B671-14731E4151DF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F70403-4B90-4342-9602-E77C7CE75067}"/>
              </a:ext>
            </a:extLst>
          </p:cNvPr>
          <p:cNvGrpSpPr/>
          <p:nvPr/>
        </p:nvGrpSpPr>
        <p:grpSpPr>
          <a:xfrm>
            <a:off x="8974097" y="4046692"/>
            <a:ext cx="1864360" cy="1573610"/>
            <a:chOff x="1227967" y="4896104"/>
            <a:chExt cx="1864360" cy="157361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CCAA032-7718-49EC-AD1F-C62FCA7F020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C92D5AA-E1BB-4911-ABB1-13C959EE8938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314821"/>
      </p:ext>
    </p:extLst>
  </p:cSld>
  <p:clrMapOvr>
    <a:masterClrMapping/>
  </p:clrMapOvr>
  <p:transition spd="slow" advTm="740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49115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執行進度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1">
            <a:extLst>
              <a:ext uri="{FF2B5EF4-FFF2-40B4-BE49-F238E27FC236}">
                <a16:creationId xmlns:a16="http://schemas.microsoft.com/office/drawing/2014/main" id="{FDC9AF73-C824-4F53-9587-4E13416A29B0}"/>
              </a:ext>
            </a:extLst>
          </p:cNvPr>
          <p:cNvSpPr txBox="1"/>
          <p:nvPr/>
        </p:nvSpPr>
        <p:spPr>
          <a:xfrm>
            <a:off x="3531582" y="1638089"/>
            <a:ext cx="1690911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grpSp>
        <p:nvGrpSpPr>
          <p:cNvPr id="40" name="淘宝店chenying0907 111">
            <a:extLst>
              <a:ext uri="{FF2B5EF4-FFF2-40B4-BE49-F238E27FC236}">
                <a16:creationId xmlns:a16="http://schemas.microsoft.com/office/drawing/2014/main" id="{343CF554-16AD-4204-BC15-D9074CA7673C}"/>
              </a:ext>
            </a:extLst>
          </p:cNvPr>
          <p:cNvGrpSpPr/>
          <p:nvPr/>
        </p:nvGrpSpPr>
        <p:grpSpPr>
          <a:xfrm>
            <a:off x="2354090" y="2146899"/>
            <a:ext cx="3890215" cy="678232"/>
            <a:chOff x="1763688" y="2115177"/>
            <a:chExt cx="3135054" cy="54640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1E290C4-A50C-4806-A6C4-0716C9D2ED3D}"/>
                </a:ext>
              </a:extLst>
            </p:cNvPr>
            <p:cNvCxnSpPr>
              <a:cxnSpLocks/>
              <a:endCxn id="11" idx="30"/>
            </p:cNvCxnSpPr>
            <p:nvPr/>
          </p:nvCxnSpPr>
          <p:spPr>
            <a:xfrm>
              <a:off x="4445795" y="2129151"/>
              <a:ext cx="452947" cy="53243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0E6D255-E7DF-4E2E-B87C-5E678AEDE4D0}"/>
                </a:ext>
              </a:extLst>
            </p:cNvPr>
            <p:cNvCxnSpPr/>
            <p:nvPr/>
          </p:nvCxnSpPr>
          <p:spPr>
            <a:xfrm>
              <a:off x="1763688" y="2115177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3499E9C-658B-4315-8073-EA95FCFEB3A1}"/>
              </a:ext>
            </a:extLst>
          </p:cNvPr>
          <p:cNvCxnSpPr/>
          <p:nvPr/>
        </p:nvCxnSpPr>
        <p:spPr>
          <a:xfrm>
            <a:off x="7494699" y="3028160"/>
            <a:ext cx="3629986" cy="173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淘宝店chenying0907 112">
            <a:extLst>
              <a:ext uri="{FF2B5EF4-FFF2-40B4-BE49-F238E27FC236}">
                <a16:creationId xmlns:a16="http://schemas.microsoft.com/office/drawing/2014/main" id="{B1E95819-5F12-493F-BB1C-C4C8091B1382}"/>
              </a:ext>
            </a:extLst>
          </p:cNvPr>
          <p:cNvGrpSpPr/>
          <p:nvPr/>
        </p:nvGrpSpPr>
        <p:grpSpPr>
          <a:xfrm>
            <a:off x="5982914" y="4237897"/>
            <a:ext cx="3962898" cy="831393"/>
            <a:chOff x="4478852" y="3497226"/>
            <a:chExt cx="2990363" cy="43914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7398302-00CE-42F5-B451-8E42DE034CAE}"/>
                </a:ext>
              </a:extLst>
            </p:cNvPr>
            <p:cNvCxnSpPr/>
            <p:nvPr/>
          </p:nvCxnSpPr>
          <p:spPr>
            <a:xfrm>
              <a:off x="4478852" y="3497226"/>
              <a:ext cx="308256" cy="42517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1491DE4-6512-4C58-99B7-C98A12DC9B7C}"/>
                </a:ext>
              </a:extLst>
            </p:cNvPr>
            <p:cNvCxnSpPr/>
            <p:nvPr/>
          </p:nvCxnSpPr>
          <p:spPr>
            <a:xfrm>
              <a:off x="4787108" y="3922396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淘宝店chenying0907 2">
            <a:extLst>
              <a:ext uri="{FF2B5EF4-FFF2-40B4-BE49-F238E27FC236}">
                <a16:creationId xmlns:a16="http://schemas.microsoft.com/office/drawing/2014/main" id="{BBEA4A11-67D1-4240-AE7D-5D4BEF5D5424}"/>
              </a:ext>
            </a:extLst>
          </p:cNvPr>
          <p:cNvGrpSpPr/>
          <p:nvPr/>
        </p:nvGrpSpPr>
        <p:grpSpPr>
          <a:xfrm>
            <a:off x="1279246" y="4339486"/>
            <a:ext cx="2754874" cy="313305"/>
            <a:chOff x="800953" y="3337313"/>
            <a:chExt cx="2220103" cy="252409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624F1E7-DD42-4A30-9FE1-7F650860B0F3}"/>
                </a:ext>
              </a:extLst>
            </p:cNvPr>
            <p:cNvCxnSpPr/>
            <p:nvPr/>
          </p:nvCxnSpPr>
          <p:spPr>
            <a:xfrm flipV="1">
              <a:off x="2724326" y="3337313"/>
              <a:ext cx="296730" cy="24933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A92AF18-B90A-4D01-BC7D-9A2D2F206A2C}"/>
                </a:ext>
              </a:extLst>
            </p:cNvPr>
            <p:cNvCxnSpPr/>
            <p:nvPr/>
          </p:nvCxnSpPr>
          <p:spPr>
            <a:xfrm flipV="1">
              <a:off x="800953" y="3585060"/>
              <a:ext cx="1923373" cy="466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91">
            <a:extLst>
              <a:ext uri="{FF2B5EF4-FFF2-40B4-BE49-F238E27FC236}">
                <a16:creationId xmlns:a16="http://schemas.microsoft.com/office/drawing/2014/main" id="{3CE9260A-DD35-473D-87E6-56CAE9F231E3}"/>
              </a:ext>
            </a:extLst>
          </p:cNvPr>
          <p:cNvSpPr txBox="1"/>
          <p:nvPr/>
        </p:nvSpPr>
        <p:spPr>
          <a:xfrm>
            <a:off x="1295851" y="4121891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2" name="TextBox 91">
            <a:extLst>
              <a:ext uri="{FF2B5EF4-FFF2-40B4-BE49-F238E27FC236}">
                <a16:creationId xmlns:a16="http://schemas.microsoft.com/office/drawing/2014/main" id="{0E0ED6C1-F32D-414C-8380-56C936FC35E1}"/>
              </a:ext>
            </a:extLst>
          </p:cNvPr>
          <p:cNvSpPr txBox="1"/>
          <p:nvPr/>
        </p:nvSpPr>
        <p:spPr>
          <a:xfrm>
            <a:off x="7955104" y="249557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3" name="TextBox 91">
            <a:extLst>
              <a:ext uri="{FF2B5EF4-FFF2-40B4-BE49-F238E27FC236}">
                <a16:creationId xmlns:a16="http://schemas.microsoft.com/office/drawing/2014/main" id="{57170866-5124-4F9E-A99F-98E7FA0F9CB2}"/>
              </a:ext>
            </a:extLst>
          </p:cNvPr>
          <p:cNvSpPr txBox="1"/>
          <p:nvPr/>
        </p:nvSpPr>
        <p:spPr>
          <a:xfrm>
            <a:off x="6498270" y="459608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49EA569-7A4A-495E-BEB6-5B5DA6AE5FCB}"/>
              </a:ext>
            </a:extLst>
          </p:cNvPr>
          <p:cNvSpPr txBox="1"/>
          <p:nvPr/>
        </p:nvSpPr>
        <p:spPr>
          <a:xfrm>
            <a:off x="1235522" y="2163202"/>
            <a:ext cx="398697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DA25C2-4213-41A9-AC70-B4024434A50C}"/>
              </a:ext>
            </a:extLst>
          </p:cNvPr>
          <p:cNvSpPr txBox="1"/>
          <p:nvPr/>
        </p:nvSpPr>
        <p:spPr>
          <a:xfrm>
            <a:off x="712634" y="4812692"/>
            <a:ext cx="38744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AC093E-F8F0-4D7E-AE47-A9BD4FF63928}"/>
              </a:ext>
            </a:extLst>
          </p:cNvPr>
          <p:cNvSpPr txBox="1"/>
          <p:nvPr/>
        </p:nvSpPr>
        <p:spPr>
          <a:xfrm>
            <a:off x="7524744" y="3073133"/>
            <a:ext cx="4105782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F8237A7-740F-487B-AF61-5A30CDBA31B8}"/>
              </a:ext>
            </a:extLst>
          </p:cNvPr>
          <p:cNvSpPr txBox="1"/>
          <p:nvPr/>
        </p:nvSpPr>
        <p:spPr>
          <a:xfrm>
            <a:off x="6498270" y="5173643"/>
            <a:ext cx="454844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E73642-35D5-4A52-AC9C-6CAC41B5A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9290">
            <a:off x="4096710" y="1031526"/>
            <a:ext cx="3772408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692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643D0D-0E6D-40CE-8C4D-24D43D6664B4}"/>
              </a:ext>
            </a:extLst>
          </p:cNvPr>
          <p:cNvGrpSpPr/>
          <p:nvPr/>
        </p:nvGrpSpPr>
        <p:grpSpPr>
          <a:xfrm>
            <a:off x="496531" y="1892968"/>
            <a:ext cx="11101363" cy="2032885"/>
            <a:chOff x="1916803" y="2655203"/>
            <a:chExt cx="8448479" cy="12706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4DFDC6-5E08-46D9-9A31-B88AA5A655AC}"/>
                </a:ext>
              </a:extLst>
            </p:cNvPr>
            <p:cNvSpPr/>
            <p:nvPr/>
          </p:nvSpPr>
          <p:spPr>
            <a:xfrm rot="21556260">
              <a:off x="1916803" y="3267144"/>
              <a:ext cx="2074852" cy="2117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FBCC2B-0E1A-4AF8-9C19-36C9D816C804}"/>
                </a:ext>
              </a:extLst>
            </p:cNvPr>
            <p:cNvSpPr/>
            <p:nvPr/>
          </p:nvSpPr>
          <p:spPr>
            <a:xfrm rot="1355877">
              <a:off x="3350981" y="2694654"/>
              <a:ext cx="1229177" cy="123119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76245F0-CB4D-43D4-9A1A-83E534C21CA4}"/>
                </a:ext>
              </a:extLst>
            </p:cNvPr>
            <p:cNvSpPr/>
            <p:nvPr/>
          </p:nvSpPr>
          <p:spPr>
            <a:xfrm rot="21404579">
              <a:off x="3533342" y="2878757"/>
              <a:ext cx="895589" cy="89422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01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9C75A-BDA9-4A5B-84D9-574DABD8941F}"/>
                </a:ext>
              </a:extLst>
            </p:cNvPr>
            <p:cNvSpPr/>
            <p:nvPr/>
          </p:nvSpPr>
          <p:spPr>
            <a:xfrm rot="21556260">
              <a:off x="4057221" y="3209327"/>
              <a:ext cx="1741981" cy="2078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C8FF2B-A480-4F19-A3E6-F7792D74CE70}"/>
                </a:ext>
              </a:extLst>
            </p:cNvPr>
            <p:cNvSpPr/>
            <p:nvPr/>
          </p:nvSpPr>
          <p:spPr>
            <a:xfrm rot="1355877">
              <a:off x="5375802" y="2655203"/>
              <a:ext cx="1229177" cy="12311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1DFB9B9-6E50-461C-B762-A24248D8682C}"/>
                </a:ext>
              </a:extLst>
            </p:cNvPr>
            <p:cNvSpPr/>
            <p:nvPr/>
          </p:nvSpPr>
          <p:spPr>
            <a:xfrm>
              <a:off x="5596002" y="2839307"/>
              <a:ext cx="895590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EB1E9D-0E57-41FD-A475-1DA669B5A616}"/>
                </a:ext>
              </a:extLst>
            </p:cNvPr>
            <p:cNvSpPr/>
            <p:nvPr/>
          </p:nvSpPr>
          <p:spPr>
            <a:xfrm rot="21556260">
              <a:off x="6098274" y="3169712"/>
              <a:ext cx="1230821" cy="205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903FC8-DF5C-4435-9059-F7D427A1F311}"/>
                </a:ext>
              </a:extLst>
            </p:cNvPr>
            <p:cNvSpPr/>
            <p:nvPr/>
          </p:nvSpPr>
          <p:spPr>
            <a:xfrm rot="1355877">
              <a:off x="7307334" y="2694653"/>
              <a:ext cx="1230819" cy="122955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FF60922-5407-44E8-BE46-F78004649F0E}"/>
                </a:ext>
              </a:extLst>
            </p:cNvPr>
            <p:cNvSpPr/>
            <p:nvPr/>
          </p:nvSpPr>
          <p:spPr>
            <a:xfrm>
              <a:off x="7535042" y="2877113"/>
              <a:ext cx="893946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右箭头 34">
              <a:extLst>
                <a:ext uri="{FF2B5EF4-FFF2-40B4-BE49-F238E27FC236}">
                  <a16:creationId xmlns:a16="http://schemas.microsoft.com/office/drawing/2014/main" id="{EA2B760E-7821-406C-8640-FD90D97B19DC}"/>
                </a:ext>
              </a:extLst>
            </p:cNvPr>
            <p:cNvSpPr/>
            <p:nvPr/>
          </p:nvSpPr>
          <p:spPr>
            <a:xfrm rot="21584426">
              <a:off x="8116950" y="3026738"/>
              <a:ext cx="2248332" cy="42062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1860884" y="4097441"/>
            <a:ext cx="2514235" cy="1184939"/>
            <a:chOff x="1046954" y="4560271"/>
            <a:chExt cx="2514235" cy="118493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556745-1599-4484-8F56-7F11F2B9282D}"/>
              </a:ext>
            </a:extLst>
          </p:cNvPr>
          <p:cNvGrpSpPr/>
          <p:nvPr/>
        </p:nvGrpSpPr>
        <p:grpSpPr>
          <a:xfrm>
            <a:off x="4787696" y="4097441"/>
            <a:ext cx="2514235" cy="1184939"/>
            <a:chOff x="1188200" y="4560271"/>
            <a:chExt cx="2514235" cy="1184939"/>
          </a:xfrm>
        </p:grpSpPr>
        <p:sp>
          <p:nvSpPr>
            <p:cNvPr id="21" name="TextBox 91">
              <a:extLst>
                <a:ext uri="{FF2B5EF4-FFF2-40B4-BE49-F238E27FC236}">
                  <a16:creationId xmlns:a16="http://schemas.microsoft.com/office/drawing/2014/main" id="{9FEABC73-B1F0-4F24-9150-4912D892B72B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0B1960-328E-4764-8637-5AC93E18C37B}"/>
                </a:ext>
              </a:extLst>
            </p:cNvPr>
            <p:cNvSpPr txBox="1"/>
            <p:nvPr/>
          </p:nvSpPr>
          <p:spPr>
            <a:xfrm>
              <a:off x="1188200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F4D8CF-6973-4FD9-953D-1266038DBD22}"/>
              </a:ext>
            </a:extLst>
          </p:cNvPr>
          <p:cNvGrpSpPr/>
          <p:nvPr/>
        </p:nvGrpSpPr>
        <p:grpSpPr>
          <a:xfrm>
            <a:off x="7451268" y="4133062"/>
            <a:ext cx="2639216" cy="1184939"/>
            <a:chOff x="1188201" y="4560271"/>
            <a:chExt cx="2639216" cy="1184939"/>
          </a:xfrm>
        </p:grpSpPr>
        <p:sp>
          <p:nvSpPr>
            <p:cNvPr id="24" name="TextBox 91">
              <a:extLst>
                <a:ext uri="{FF2B5EF4-FFF2-40B4-BE49-F238E27FC236}">
                  <a16:creationId xmlns:a16="http://schemas.microsoft.com/office/drawing/2014/main" id="{4371937E-E515-47EC-ABDA-D2E42A82EEDE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9012A50-91DF-4704-B90D-ED5BE5F25255}"/>
                </a:ext>
              </a:extLst>
            </p:cNvPr>
            <p:cNvSpPr txBox="1"/>
            <p:nvPr/>
          </p:nvSpPr>
          <p:spPr>
            <a:xfrm>
              <a:off x="1188201" y="5033477"/>
              <a:ext cx="2639216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57612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B356168-EE00-4512-A9FF-4FB5E58A23DC}"/>
              </a:ext>
            </a:extLst>
          </p:cNvPr>
          <p:cNvGrpSpPr/>
          <p:nvPr/>
        </p:nvGrpSpPr>
        <p:grpSpPr>
          <a:xfrm>
            <a:off x="1042737" y="1697569"/>
            <a:ext cx="3743730" cy="1184939"/>
            <a:chOff x="-182541" y="4560271"/>
            <a:chExt cx="3743730" cy="1184939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1833FE61-5AC0-49F7-BC03-1AA33F97EC6C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E51F8D8-0F10-423B-A2C1-FCF5F66B6BA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AC6C2EF-12AF-468D-B907-46A79426A4AA}"/>
              </a:ext>
            </a:extLst>
          </p:cNvPr>
          <p:cNvGrpSpPr/>
          <p:nvPr/>
        </p:nvGrpSpPr>
        <p:grpSpPr>
          <a:xfrm>
            <a:off x="1028611" y="4354807"/>
            <a:ext cx="3743730" cy="1184939"/>
            <a:chOff x="-182541" y="4560271"/>
            <a:chExt cx="3743730" cy="118493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9F757B7A-42FE-47B9-8302-89E69923A1B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32741D7-74B8-4A11-892C-CD6C3D66DCF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C56B4-90AB-4D57-BB45-026B18C26C78}"/>
              </a:ext>
            </a:extLst>
          </p:cNvPr>
          <p:cNvGrpSpPr/>
          <p:nvPr/>
        </p:nvGrpSpPr>
        <p:grpSpPr>
          <a:xfrm>
            <a:off x="7810133" y="1759114"/>
            <a:ext cx="3743730" cy="1123394"/>
            <a:chOff x="-182541" y="4621816"/>
            <a:chExt cx="3743730" cy="1123394"/>
          </a:xfrm>
        </p:grpSpPr>
        <p:sp>
          <p:nvSpPr>
            <p:cNvPr id="43" name="TextBox 91">
              <a:extLst>
                <a:ext uri="{FF2B5EF4-FFF2-40B4-BE49-F238E27FC236}">
                  <a16:creationId xmlns:a16="http://schemas.microsoft.com/office/drawing/2014/main" id="{81FEED2C-9FE9-4276-A736-2EC79A53EEC3}"/>
                </a:ext>
              </a:extLst>
            </p:cNvPr>
            <p:cNvSpPr txBox="1"/>
            <p:nvPr/>
          </p:nvSpPr>
          <p:spPr>
            <a:xfrm>
              <a:off x="-101130" y="4621816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06834E4-900B-4F4D-A440-F46B5C302B5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F392903-3414-4834-911A-540969318B14}"/>
              </a:ext>
            </a:extLst>
          </p:cNvPr>
          <p:cNvGrpSpPr/>
          <p:nvPr/>
        </p:nvGrpSpPr>
        <p:grpSpPr>
          <a:xfrm>
            <a:off x="7796007" y="4371863"/>
            <a:ext cx="3743730" cy="1167883"/>
            <a:chOff x="-182541" y="4577327"/>
            <a:chExt cx="3743730" cy="1167883"/>
          </a:xfrm>
        </p:grpSpPr>
        <p:sp>
          <p:nvSpPr>
            <p:cNvPr id="46" name="TextBox 91">
              <a:extLst>
                <a:ext uri="{FF2B5EF4-FFF2-40B4-BE49-F238E27FC236}">
                  <a16:creationId xmlns:a16="http://schemas.microsoft.com/office/drawing/2014/main" id="{63F0FCBB-383A-4DEC-A192-7CD56FF5F9B8}"/>
                </a:ext>
              </a:extLst>
            </p:cNvPr>
            <p:cNvSpPr txBox="1"/>
            <p:nvPr/>
          </p:nvSpPr>
          <p:spPr>
            <a:xfrm>
              <a:off x="-107928" y="4577327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0272908-0CEB-4F99-B523-8EB6716DDCB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452A542D-E458-4E2F-9CCC-E9AB3E544C5B}"/>
              </a:ext>
            </a:extLst>
          </p:cNvPr>
          <p:cNvSpPr/>
          <p:nvPr/>
        </p:nvSpPr>
        <p:spPr>
          <a:xfrm>
            <a:off x="4507405" y="2008026"/>
            <a:ext cx="3288602" cy="328860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2DB77192-783E-4774-A0ED-A45E3E0180FA}"/>
              </a:ext>
            </a:extLst>
          </p:cNvPr>
          <p:cNvSpPr/>
          <p:nvPr/>
        </p:nvSpPr>
        <p:spPr>
          <a:xfrm>
            <a:off x="5037340" y="2232320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E03838BE-D84D-4FEA-80DF-650D6A1E6CBC}"/>
              </a:ext>
            </a:extLst>
          </p:cNvPr>
          <p:cNvSpPr/>
          <p:nvPr/>
        </p:nvSpPr>
        <p:spPr>
          <a:xfrm>
            <a:off x="7308584" y="4492473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4AD2C181-4902-4F5E-BB6E-4DEA7F9F4619}"/>
              </a:ext>
            </a:extLst>
          </p:cNvPr>
          <p:cNvSpPr/>
          <p:nvPr/>
        </p:nvSpPr>
        <p:spPr>
          <a:xfrm>
            <a:off x="4624946" y="4359424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70B670E4-7572-4BCD-A86C-5A2B3651879F}"/>
              </a:ext>
            </a:extLst>
          </p:cNvPr>
          <p:cNvSpPr/>
          <p:nvPr/>
        </p:nvSpPr>
        <p:spPr>
          <a:xfrm>
            <a:off x="7308584" y="2522249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76624BF-60BC-4D98-A8BE-D47B19AD0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77" y="2406451"/>
            <a:ext cx="2473657" cy="24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50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8" grpId="0" animBg="1"/>
      <p:bldP spid="49" grpId="0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淘宝店chenying0907 1">
            <a:extLst>
              <a:ext uri="{FF2B5EF4-FFF2-40B4-BE49-F238E27FC236}">
                <a16:creationId xmlns:a16="http://schemas.microsoft.com/office/drawing/2014/main" id="{EC313D12-CC70-4C54-8866-555A8557E613}"/>
              </a:ext>
            </a:extLst>
          </p:cNvPr>
          <p:cNvGrpSpPr/>
          <p:nvPr/>
        </p:nvGrpSpPr>
        <p:grpSpPr>
          <a:xfrm>
            <a:off x="4736773" y="1406510"/>
            <a:ext cx="1246540" cy="1246924"/>
            <a:chOff x="3673476" y="1131590"/>
            <a:chExt cx="966788" cy="966788"/>
          </a:xfrm>
        </p:grpSpPr>
        <p:sp>
          <p:nvSpPr>
            <p:cNvPr id="5" name="淘宝店chenying0907 5">
              <a:extLst>
                <a:ext uri="{FF2B5EF4-FFF2-40B4-BE49-F238E27FC236}">
                  <a16:creationId xmlns:a16="http://schemas.microsoft.com/office/drawing/2014/main" id="{219CFB3E-5E9E-415C-9266-CE40AF79B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1131590"/>
              <a:ext cx="966788" cy="966788"/>
            </a:xfrm>
            <a:custGeom>
              <a:avLst/>
              <a:gdLst>
                <a:gd name="T0" fmla="*/ 4869 w 4870"/>
                <a:gd name="T1" fmla="*/ 2493 h 4872"/>
                <a:gd name="T2" fmla="*/ 4866 w 4870"/>
                <a:gd name="T3" fmla="*/ 2310 h 4872"/>
                <a:gd name="T4" fmla="*/ 4793 w 4870"/>
                <a:gd name="T5" fmla="*/ 1827 h 4872"/>
                <a:gd name="T6" fmla="*/ 4630 w 4870"/>
                <a:gd name="T7" fmla="*/ 1380 h 4872"/>
                <a:gd name="T8" fmla="*/ 4386 w 4870"/>
                <a:gd name="T9" fmla="*/ 979 h 4872"/>
                <a:gd name="T10" fmla="*/ 4072 w 4870"/>
                <a:gd name="T11" fmla="*/ 633 h 4872"/>
                <a:gd name="T12" fmla="*/ 3698 w 4870"/>
                <a:gd name="T13" fmla="*/ 353 h 4872"/>
                <a:gd name="T14" fmla="*/ 3272 w 4870"/>
                <a:gd name="T15" fmla="*/ 148 h 4872"/>
                <a:gd name="T16" fmla="*/ 2805 w 4870"/>
                <a:gd name="T17" fmla="*/ 28 h 4872"/>
                <a:gd name="T18" fmla="*/ 2309 w 4870"/>
                <a:gd name="T19" fmla="*/ 3 h 4872"/>
                <a:gd name="T20" fmla="*/ 1826 w 4870"/>
                <a:gd name="T21" fmla="*/ 77 h 4872"/>
                <a:gd name="T22" fmla="*/ 1380 w 4870"/>
                <a:gd name="T23" fmla="*/ 240 h 4872"/>
                <a:gd name="T24" fmla="*/ 979 w 4870"/>
                <a:gd name="T25" fmla="*/ 484 h 4872"/>
                <a:gd name="T26" fmla="*/ 633 w 4870"/>
                <a:gd name="T27" fmla="*/ 798 h 4872"/>
                <a:gd name="T28" fmla="*/ 353 w 4870"/>
                <a:gd name="T29" fmla="*/ 1173 h 4872"/>
                <a:gd name="T30" fmla="*/ 148 w 4870"/>
                <a:gd name="T31" fmla="*/ 1599 h 4872"/>
                <a:gd name="T32" fmla="*/ 29 w 4870"/>
                <a:gd name="T33" fmla="*/ 2064 h 4872"/>
                <a:gd name="T34" fmla="*/ 4 w 4870"/>
                <a:gd name="T35" fmla="*/ 2562 h 4872"/>
                <a:gd name="T36" fmla="*/ 77 w 4870"/>
                <a:gd name="T37" fmla="*/ 3044 h 4872"/>
                <a:gd name="T38" fmla="*/ 240 w 4870"/>
                <a:gd name="T39" fmla="*/ 3492 h 4872"/>
                <a:gd name="T40" fmla="*/ 484 w 4870"/>
                <a:gd name="T41" fmla="*/ 3893 h 4872"/>
                <a:gd name="T42" fmla="*/ 798 w 4870"/>
                <a:gd name="T43" fmla="*/ 4238 h 4872"/>
                <a:gd name="T44" fmla="*/ 1172 w 4870"/>
                <a:gd name="T45" fmla="*/ 4519 h 4872"/>
                <a:gd name="T46" fmla="*/ 1598 w 4870"/>
                <a:gd name="T47" fmla="*/ 4724 h 4872"/>
                <a:gd name="T48" fmla="*/ 2064 w 4870"/>
                <a:gd name="T49" fmla="*/ 4844 h 4872"/>
                <a:gd name="T50" fmla="*/ 2480 w 4870"/>
                <a:gd name="T51" fmla="*/ 4871 h 4872"/>
                <a:gd name="T52" fmla="*/ 2656 w 4870"/>
                <a:gd name="T53" fmla="*/ 4862 h 4872"/>
                <a:gd name="T54" fmla="*/ 2829 w 4870"/>
                <a:gd name="T55" fmla="*/ 4840 h 4872"/>
                <a:gd name="T56" fmla="*/ 2997 w 4870"/>
                <a:gd name="T57" fmla="*/ 4807 h 4872"/>
                <a:gd name="T58" fmla="*/ 3160 w 4870"/>
                <a:gd name="T59" fmla="*/ 4761 h 4872"/>
                <a:gd name="T60" fmla="*/ 3320 w 4870"/>
                <a:gd name="T61" fmla="*/ 4704 h 4872"/>
                <a:gd name="T62" fmla="*/ 3477 w 4870"/>
                <a:gd name="T63" fmla="*/ 4636 h 4872"/>
                <a:gd name="T64" fmla="*/ 3630 w 4870"/>
                <a:gd name="T65" fmla="*/ 4556 h 4872"/>
                <a:gd name="T66" fmla="*/ 3763 w 4870"/>
                <a:gd name="T67" fmla="*/ 4477 h 4872"/>
                <a:gd name="T68" fmla="*/ 3863 w 4870"/>
                <a:gd name="T69" fmla="*/ 4415 h 4872"/>
                <a:gd name="T70" fmla="*/ 3937 w 4870"/>
                <a:gd name="T71" fmla="*/ 4396 h 4872"/>
                <a:gd name="T72" fmla="*/ 3997 w 4870"/>
                <a:gd name="T73" fmla="*/ 4415 h 4872"/>
                <a:gd name="T74" fmla="*/ 4077 w 4870"/>
                <a:gd name="T75" fmla="*/ 4475 h 4872"/>
                <a:gd name="T76" fmla="*/ 4178 w 4870"/>
                <a:gd name="T77" fmla="*/ 4554 h 4872"/>
                <a:gd name="T78" fmla="*/ 4289 w 4870"/>
                <a:gd name="T79" fmla="*/ 4616 h 4872"/>
                <a:gd name="T80" fmla="*/ 4439 w 4870"/>
                <a:gd name="T81" fmla="*/ 4663 h 4872"/>
                <a:gd name="T82" fmla="*/ 4639 w 4870"/>
                <a:gd name="T83" fmla="*/ 4686 h 4872"/>
                <a:gd name="T84" fmla="*/ 4639 w 4870"/>
                <a:gd name="T85" fmla="*/ 4649 h 4872"/>
                <a:gd name="T86" fmla="*/ 4574 w 4870"/>
                <a:gd name="T87" fmla="*/ 4590 h 4872"/>
                <a:gd name="T88" fmla="*/ 4525 w 4870"/>
                <a:gd name="T89" fmla="*/ 4522 h 4872"/>
                <a:gd name="T90" fmla="*/ 4489 w 4870"/>
                <a:gd name="T91" fmla="*/ 4448 h 4872"/>
                <a:gd name="T92" fmla="*/ 4466 w 4870"/>
                <a:gd name="T93" fmla="*/ 4370 h 4872"/>
                <a:gd name="T94" fmla="*/ 4453 w 4870"/>
                <a:gd name="T95" fmla="*/ 4292 h 4872"/>
                <a:gd name="T96" fmla="*/ 4453 w 4870"/>
                <a:gd name="T97" fmla="*/ 4163 h 4872"/>
                <a:gd name="T98" fmla="*/ 4480 w 4870"/>
                <a:gd name="T99" fmla="*/ 4020 h 4872"/>
                <a:gd name="T100" fmla="*/ 4529 w 4870"/>
                <a:gd name="T101" fmla="*/ 3866 h 4872"/>
                <a:gd name="T102" fmla="*/ 4648 w 4870"/>
                <a:gd name="T103" fmla="*/ 3566 h 4872"/>
                <a:gd name="T104" fmla="*/ 4737 w 4870"/>
                <a:gd name="T105" fmla="*/ 3319 h 4872"/>
                <a:gd name="T106" fmla="*/ 4800 w 4870"/>
                <a:gd name="T107" fmla="*/ 3098 h 4872"/>
                <a:gd name="T108" fmla="*/ 4846 w 4870"/>
                <a:gd name="T109" fmla="*/ 2853 h 4872"/>
                <a:gd name="T110" fmla="*/ 4869 w 4870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70" h="4872">
                  <a:moveTo>
                    <a:pt x="4870" y="2508"/>
                  </a:moveTo>
                  <a:lnTo>
                    <a:pt x="4869" y="2510"/>
                  </a:lnTo>
                  <a:lnTo>
                    <a:pt x="4867" y="2512"/>
                  </a:lnTo>
                  <a:lnTo>
                    <a:pt x="4869" y="2493"/>
                  </a:lnTo>
                  <a:lnTo>
                    <a:pt x="4869" y="2474"/>
                  </a:lnTo>
                  <a:lnTo>
                    <a:pt x="4870" y="2455"/>
                  </a:lnTo>
                  <a:lnTo>
                    <a:pt x="4870" y="2435"/>
                  </a:lnTo>
                  <a:lnTo>
                    <a:pt x="4866" y="2310"/>
                  </a:lnTo>
                  <a:lnTo>
                    <a:pt x="4857" y="2186"/>
                  </a:lnTo>
                  <a:lnTo>
                    <a:pt x="4842" y="2064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2"/>
                  </a:lnTo>
                  <a:lnTo>
                    <a:pt x="4722" y="1599"/>
                  </a:lnTo>
                  <a:lnTo>
                    <a:pt x="4678" y="1487"/>
                  </a:lnTo>
                  <a:lnTo>
                    <a:pt x="4630" y="1380"/>
                  </a:lnTo>
                  <a:lnTo>
                    <a:pt x="4576" y="1275"/>
                  </a:lnTo>
                  <a:lnTo>
                    <a:pt x="4517" y="1173"/>
                  </a:lnTo>
                  <a:lnTo>
                    <a:pt x="4454" y="1073"/>
                  </a:lnTo>
                  <a:lnTo>
                    <a:pt x="4386" y="979"/>
                  </a:lnTo>
                  <a:lnTo>
                    <a:pt x="4313" y="886"/>
                  </a:lnTo>
                  <a:lnTo>
                    <a:pt x="4238" y="798"/>
                  </a:lnTo>
                  <a:lnTo>
                    <a:pt x="4156" y="714"/>
                  </a:lnTo>
                  <a:lnTo>
                    <a:pt x="4072" y="633"/>
                  </a:lnTo>
                  <a:lnTo>
                    <a:pt x="3984" y="556"/>
                  </a:lnTo>
                  <a:lnTo>
                    <a:pt x="3892" y="484"/>
                  </a:lnTo>
                  <a:lnTo>
                    <a:pt x="3796" y="416"/>
                  </a:lnTo>
                  <a:lnTo>
                    <a:pt x="3698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2"/>
                  </a:lnTo>
                  <a:lnTo>
                    <a:pt x="3272" y="148"/>
                  </a:lnTo>
                  <a:lnTo>
                    <a:pt x="3159" y="109"/>
                  </a:lnTo>
                  <a:lnTo>
                    <a:pt x="3043" y="77"/>
                  </a:lnTo>
                  <a:lnTo>
                    <a:pt x="2926" y="50"/>
                  </a:lnTo>
                  <a:lnTo>
                    <a:pt x="2805" y="28"/>
                  </a:lnTo>
                  <a:lnTo>
                    <a:pt x="2684" y="12"/>
                  </a:lnTo>
                  <a:lnTo>
                    <a:pt x="2561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7" y="12"/>
                  </a:lnTo>
                  <a:lnTo>
                    <a:pt x="2064" y="28"/>
                  </a:lnTo>
                  <a:lnTo>
                    <a:pt x="1944" y="50"/>
                  </a:lnTo>
                  <a:lnTo>
                    <a:pt x="1826" y="77"/>
                  </a:lnTo>
                  <a:lnTo>
                    <a:pt x="1711" y="109"/>
                  </a:lnTo>
                  <a:lnTo>
                    <a:pt x="1598" y="148"/>
                  </a:lnTo>
                  <a:lnTo>
                    <a:pt x="1488" y="192"/>
                  </a:lnTo>
                  <a:lnTo>
                    <a:pt x="1380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4" y="416"/>
                  </a:lnTo>
                  <a:lnTo>
                    <a:pt x="979" y="484"/>
                  </a:lnTo>
                  <a:lnTo>
                    <a:pt x="886" y="556"/>
                  </a:lnTo>
                  <a:lnTo>
                    <a:pt x="798" y="633"/>
                  </a:lnTo>
                  <a:lnTo>
                    <a:pt x="714" y="714"/>
                  </a:lnTo>
                  <a:lnTo>
                    <a:pt x="633" y="798"/>
                  </a:lnTo>
                  <a:lnTo>
                    <a:pt x="556" y="886"/>
                  </a:lnTo>
                  <a:lnTo>
                    <a:pt x="484" y="979"/>
                  </a:lnTo>
                  <a:lnTo>
                    <a:pt x="416" y="1073"/>
                  </a:lnTo>
                  <a:lnTo>
                    <a:pt x="353" y="1173"/>
                  </a:lnTo>
                  <a:lnTo>
                    <a:pt x="295" y="1275"/>
                  </a:lnTo>
                  <a:lnTo>
                    <a:pt x="240" y="1380"/>
                  </a:lnTo>
                  <a:lnTo>
                    <a:pt x="192" y="1487"/>
                  </a:lnTo>
                  <a:lnTo>
                    <a:pt x="148" y="1599"/>
                  </a:lnTo>
                  <a:lnTo>
                    <a:pt x="110" y="1712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9" y="2064"/>
                  </a:lnTo>
                  <a:lnTo>
                    <a:pt x="13" y="2186"/>
                  </a:lnTo>
                  <a:lnTo>
                    <a:pt x="4" y="2310"/>
                  </a:lnTo>
                  <a:lnTo>
                    <a:pt x="0" y="2435"/>
                  </a:lnTo>
                  <a:lnTo>
                    <a:pt x="4" y="2562"/>
                  </a:lnTo>
                  <a:lnTo>
                    <a:pt x="13" y="2685"/>
                  </a:lnTo>
                  <a:lnTo>
                    <a:pt x="29" y="2806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10" y="3160"/>
                  </a:lnTo>
                  <a:lnTo>
                    <a:pt x="148" y="3273"/>
                  </a:lnTo>
                  <a:lnTo>
                    <a:pt x="192" y="3384"/>
                  </a:lnTo>
                  <a:lnTo>
                    <a:pt x="240" y="3492"/>
                  </a:lnTo>
                  <a:lnTo>
                    <a:pt x="295" y="3597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4" y="3893"/>
                  </a:lnTo>
                  <a:lnTo>
                    <a:pt x="556" y="3985"/>
                  </a:lnTo>
                  <a:lnTo>
                    <a:pt x="633" y="4074"/>
                  </a:lnTo>
                  <a:lnTo>
                    <a:pt x="714" y="4158"/>
                  </a:lnTo>
                  <a:lnTo>
                    <a:pt x="798" y="4238"/>
                  </a:lnTo>
                  <a:lnTo>
                    <a:pt x="886" y="4315"/>
                  </a:lnTo>
                  <a:lnTo>
                    <a:pt x="979" y="4387"/>
                  </a:lnTo>
                  <a:lnTo>
                    <a:pt x="1074" y="4456"/>
                  </a:lnTo>
                  <a:lnTo>
                    <a:pt x="1172" y="4519"/>
                  </a:lnTo>
                  <a:lnTo>
                    <a:pt x="1275" y="4578"/>
                  </a:lnTo>
                  <a:lnTo>
                    <a:pt x="1380" y="4632"/>
                  </a:lnTo>
                  <a:lnTo>
                    <a:pt x="1488" y="4680"/>
                  </a:lnTo>
                  <a:lnTo>
                    <a:pt x="1598" y="4724"/>
                  </a:lnTo>
                  <a:lnTo>
                    <a:pt x="1711" y="4761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4" y="4844"/>
                  </a:lnTo>
                  <a:lnTo>
                    <a:pt x="2187" y="4858"/>
                  </a:lnTo>
                  <a:lnTo>
                    <a:pt x="2309" y="4869"/>
                  </a:lnTo>
                  <a:lnTo>
                    <a:pt x="2434" y="4872"/>
                  </a:lnTo>
                  <a:lnTo>
                    <a:pt x="2480" y="4871"/>
                  </a:lnTo>
                  <a:lnTo>
                    <a:pt x="2525" y="4870"/>
                  </a:lnTo>
                  <a:lnTo>
                    <a:pt x="2569" y="4869"/>
                  </a:lnTo>
                  <a:lnTo>
                    <a:pt x="2614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3"/>
                  </a:lnTo>
                  <a:lnTo>
                    <a:pt x="2786" y="4847"/>
                  </a:lnTo>
                  <a:lnTo>
                    <a:pt x="2829" y="4840"/>
                  </a:lnTo>
                  <a:lnTo>
                    <a:pt x="2872" y="4832"/>
                  </a:lnTo>
                  <a:lnTo>
                    <a:pt x="2913" y="4825"/>
                  </a:lnTo>
                  <a:lnTo>
                    <a:pt x="2955" y="4817"/>
                  </a:lnTo>
                  <a:lnTo>
                    <a:pt x="2997" y="4807"/>
                  </a:lnTo>
                  <a:lnTo>
                    <a:pt x="3038" y="4796"/>
                  </a:lnTo>
                  <a:lnTo>
                    <a:pt x="3079" y="4785"/>
                  </a:lnTo>
                  <a:lnTo>
                    <a:pt x="3120" y="4774"/>
                  </a:lnTo>
                  <a:lnTo>
                    <a:pt x="3160" y="4761"/>
                  </a:lnTo>
                  <a:lnTo>
                    <a:pt x="3201" y="4748"/>
                  </a:lnTo>
                  <a:lnTo>
                    <a:pt x="3241" y="4734"/>
                  </a:lnTo>
                  <a:lnTo>
                    <a:pt x="3281" y="4720"/>
                  </a:lnTo>
                  <a:lnTo>
                    <a:pt x="3320" y="4704"/>
                  </a:lnTo>
                  <a:lnTo>
                    <a:pt x="3360" y="4688"/>
                  </a:lnTo>
                  <a:lnTo>
                    <a:pt x="3399" y="4671"/>
                  </a:lnTo>
                  <a:lnTo>
                    <a:pt x="3439" y="4654"/>
                  </a:lnTo>
                  <a:lnTo>
                    <a:pt x="3477" y="4636"/>
                  </a:lnTo>
                  <a:lnTo>
                    <a:pt x="3516" y="4617"/>
                  </a:lnTo>
                  <a:lnTo>
                    <a:pt x="3555" y="4597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7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7" y="4463"/>
                  </a:lnTo>
                  <a:lnTo>
                    <a:pt x="3813" y="4447"/>
                  </a:lnTo>
                  <a:lnTo>
                    <a:pt x="3843" y="4428"/>
                  </a:lnTo>
                  <a:lnTo>
                    <a:pt x="3863" y="4415"/>
                  </a:lnTo>
                  <a:lnTo>
                    <a:pt x="3884" y="4406"/>
                  </a:lnTo>
                  <a:lnTo>
                    <a:pt x="3902" y="4401"/>
                  </a:lnTo>
                  <a:lnTo>
                    <a:pt x="3920" y="4397"/>
                  </a:lnTo>
                  <a:lnTo>
                    <a:pt x="3937" y="4396"/>
                  </a:lnTo>
                  <a:lnTo>
                    <a:pt x="3952" y="4398"/>
                  </a:lnTo>
                  <a:lnTo>
                    <a:pt x="3968" y="4402"/>
                  </a:lnTo>
                  <a:lnTo>
                    <a:pt x="3983" y="4407"/>
                  </a:lnTo>
                  <a:lnTo>
                    <a:pt x="3997" y="4415"/>
                  </a:lnTo>
                  <a:lnTo>
                    <a:pt x="4013" y="4424"/>
                  </a:lnTo>
                  <a:lnTo>
                    <a:pt x="4028" y="4436"/>
                  </a:lnTo>
                  <a:lnTo>
                    <a:pt x="4044" y="4448"/>
                  </a:lnTo>
                  <a:lnTo>
                    <a:pt x="4077" y="4475"/>
                  </a:lnTo>
                  <a:lnTo>
                    <a:pt x="4114" y="4505"/>
                  </a:lnTo>
                  <a:lnTo>
                    <a:pt x="4134" y="4521"/>
                  </a:lnTo>
                  <a:lnTo>
                    <a:pt x="4155" y="4538"/>
                  </a:lnTo>
                  <a:lnTo>
                    <a:pt x="4178" y="4554"/>
                  </a:lnTo>
                  <a:lnTo>
                    <a:pt x="4203" y="4570"/>
                  </a:lnTo>
                  <a:lnTo>
                    <a:pt x="4230" y="4586"/>
                  </a:lnTo>
                  <a:lnTo>
                    <a:pt x="4258" y="4601"/>
                  </a:lnTo>
                  <a:lnTo>
                    <a:pt x="4289" y="4616"/>
                  </a:lnTo>
                  <a:lnTo>
                    <a:pt x="4322" y="4630"/>
                  </a:lnTo>
                  <a:lnTo>
                    <a:pt x="4358" y="4642"/>
                  </a:lnTo>
                  <a:lnTo>
                    <a:pt x="4398" y="4653"/>
                  </a:lnTo>
                  <a:lnTo>
                    <a:pt x="4439" y="4663"/>
                  </a:lnTo>
                  <a:lnTo>
                    <a:pt x="4483" y="4671"/>
                  </a:lnTo>
                  <a:lnTo>
                    <a:pt x="4532" y="4678"/>
                  </a:lnTo>
                  <a:lnTo>
                    <a:pt x="4583" y="4683"/>
                  </a:lnTo>
                  <a:lnTo>
                    <a:pt x="4639" y="4686"/>
                  </a:lnTo>
                  <a:lnTo>
                    <a:pt x="4697" y="4686"/>
                  </a:lnTo>
                  <a:lnTo>
                    <a:pt x="4677" y="4675"/>
                  </a:lnTo>
                  <a:lnTo>
                    <a:pt x="4657" y="4662"/>
                  </a:lnTo>
                  <a:lnTo>
                    <a:pt x="4639" y="4649"/>
                  </a:lnTo>
                  <a:lnTo>
                    <a:pt x="4621" y="4635"/>
                  </a:lnTo>
                  <a:lnTo>
                    <a:pt x="4604" y="4620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61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5" y="4522"/>
                  </a:lnTo>
                  <a:lnTo>
                    <a:pt x="4515" y="4504"/>
                  </a:lnTo>
                  <a:lnTo>
                    <a:pt x="4506" y="4486"/>
                  </a:lnTo>
                  <a:lnTo>
                    <a:pt x="4497" y="4467"/>
                  </a:lnTo>
                  <a:lnTo>
                    <a:pt x="4489" y="4448"/>
                  </a:lnTo>
                  <a:lnTo>
                    <a:pt x="4482" y="4429"/>
                  </a:lnTo>
                  <a:lnTo>
                    <a:pt x="4476" y="4410"/>
                  </a:lnTo>
                  <a:lnTo>
                    <a:pt x="4471" y="4390"/>
                  </a:lnTo>
                  <a:lnTo>
                    <a:pt x="4466" y="4370"/>
                  </a:lnTo>
                  <a:lnTo>
                    <a:pt x="4462" y="4351"/>
                  </a:lnTo>
                  <a:lnTo>
                    <a:pt x="4458" y="4332"/>
                  </a:lnTo>
                  <a:lnTo>
                    <a:pt x="4455" y="4312"/>
                  </a:lnTo>
                  <a:lnTo>
                    <a:pt x="4453" y="4292"/>
                  </a:lnTo>
                  <a:lnTo>
                    <a:pt x="4452" y="4273"/>
                  </a:lnTo>
                  <a:lnTo>
                    <a:pt x="4449" y="4235"/>
                  </a:lnTo>
                  <a:lnTo>
                    <a:pt x="4450" y="4198"/>
                  </a:lnTo>
                  <a:lnTo>
                    <a:pt x="4453" y="4163"/>
                  </a:lnTo>
                  <a:lnTo>
                    <a:pt x="4457" y="4129"/>
                  </a:lnTo>
                  <a:lnTo>
                    <a:pt x="4463" y="4093"/>
                  </a:lnTo>
                  <a:lnTo>
                    <a:pt x="4471" y="4057"/>
                  </a:lnTo>
                  <a:lnTo>
                    <a:pt x="4480" y="4020"/>
                  </a:lnTo>
                  <a:lnTo>
                    <a:pt x="4490" y="3982"/>
                  </a:lnTo>
                  <a:lnTo>
                    <a:pt x="4502" y="3944"/>
                  </a:lnTo>
                  <a:lnTo>
                    <a:pt x="4516" y="3906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7" y="3743"/>
                  </a:lnTo>
                  <a:lnTo>
                    <a:pt x="4612" y="3656"/>
                  </a:lnTo>
                  <a:lnTo>
                    <a:pt x="4648" y="3566"/>
                  </a:lnTo>
                  <a:lnTo>
                    <a:pt x="4684" y="3470"/>
                  </a:lnTo>
                  <a:lnTo>
                    <a:pt x="4702" y="3421"/>
                  </a:lnTo>
                  <a:lnTo>
                    <a:pt x="4720" y="3371"/>
                  </a:lnTo>
                  <a:lnTo>
                    <a:pt x="4737" y="3319"/>
                  </a:lnTo>
                  <a:lnTo>
                    <a:pt x="4754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800" y="3098"/>
                  </a:lnTo>
                  <a:lnTo>
                    <a:pt x="4812" y="3039"/>
                  </a:lnTo>
                  <a:lnTo>
                    <a:pt x="4825" y="2979"/>
                  </a:lnTo>
                  <a:lnTo>
                    <a:pt x="4836" y="2917"/>
                  </a:lnTo>
                  <a:lnTo>
                    <a:pt x="4846" y="2853"/>
                  </a:lnTo>
                  <a:lnTo>
                    <a:pt x="4854" y="2787"/>
                  </a:lnTo>
                  <a:lnTo>
                    <a:pt x="4861" y="2721"/>
                  </a:lnTo>
                  <a:lnTo>
                    <a:pt x="4865" y="2652"/>
                  </a:lnTo>
                  <a:lnTo>
                    <a:pt x="4869" y="2581"/>
                  </a:lnTo>
                  <a:lnTo>
                    <a:pt x="487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solidFill>
                <a:schemeClr val="accent3">
                  <a:lumMod val="100000"/>
                </a:schemeClr>
              </a:solidFill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淘宝店chenying0907 6">
              <a:extLst>
                <a:ext uri="{FF2B5EF4-FFF2-40B4-BE49-F238E27FC236}">
                  <a16:creationId xmlns:a16="http://schemas.microsoft.com/office/drawing/2014/main" id="{C11FBFF7-B3ED-4830-B749-36F183BB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1260178"/>
              <a:ext cx="709613" cy="709613"/>
            </a:xfrm>
            <a:custGeom>
              <a:avLst/>
              <a:gdLst>
                <a:gd name="T0" fmla="*/ 3567 w 3576"/>
                <a:gd name="T1" fmla="*/ 1972 h 3578"/>
                <a:gd name="T2" fmla="*/ 3520 w 3576"/>
                <a:gd name="T3" fmla="*/ 2236 h 3578"/>
                <a:gd name="T4" fmla="*/ 3435 w 3576"/>
                <a:gd name="T5" fmla="*/ 2485 h 3578"/>
                <a:gd name="T6" fmla="*/ 3317 w 3576"/>
                <a:gd name="T7" fmla="*/ 2716 h 3578"/>
                <a:gd name="T8" fmla="*/ 3168 w 3576"/>
                <a:gd name="T9" fmla="*/ 2927 h 3578"/>
                <a:gd name="T10" fmla="*/ 2990 w 3576"/>
                <a:gd name="T11" fmla="*/ 3113 h 3578"/>
                <a:gd name="T12" fmla="*/ 2788 w 3576"/>
                <a:gd name="T13" fmla="*/ 3272 h 3578"/>
                <a:gd name="T14" fmla="*/ 2563 w 3576"/>
                <a:gd name="T15" fmla="*/ 3402 h 3578"/>
                <a:gd name="T16" fmla="*/ 2319 w 3576"/>
                <a:gd name="T17" fmla="*/ 3498 h 3578"/>
                <a:gd name="T18" fmla="*/ 2060 w 3576"/>
                <a:gd name="T19" fmla="*/ 3557 h 3578"/>
                <a:gd name="T20" fmla="*/ 1787 w 3576"/>
                <a:gd name="T21" fmla="*/ 3578 h 3578"/>
                <a:gd name="T22" fmla="*/ 1516 w 3576"/>
                <a:gd name="T23" fmla="*/ 3557 h 3578"/>
                <a:gd name="T24" fmla="*/ 1257 w 3576"/>
                <a:gd name="T25" fmla="*/ 3498 h 3578"/>
                <a:gd name="T26" fmla="*/ 1013 w 3576"/>
                <a:gd name="T27" fmla="*/ 3402 h 3578"/>
                <a:gd name="T28" fmla="*/ 788 w 3576"/>
                <a:gd name="T29" fmla="*/ 3272 h 3578"/>
                <a:gd name="T30" fmla="*/ 586 w 3576"/>
                <a:gd name="T31" fmla="*/ 3113 h 3578"/>
                <a:gd name="T32" fmla="*/ 408 w 3576"/>
                <a:gd name="T33" fmla="*/ 2927 h 3578"/>
                <a:gd name="T34" fmla="*/ 258 w 3576"/>
                <a:gd name="T35" fmla="*/ 2716 h 3578"/>
                <a:gd name="T36" fmla="*/ 140 w 3576"/>
                <a:gd name="T37" fmla="*/ 2485 h 3578"/>
                <a:gd name="T38" fmla="*/ 57 w 3576"/>
                <a:gd name="T39" fmla="*/ 2236 h 3578"/>
                <a:gd name="T40" fmla="*/ 9 w 3576"/>
                <a:gd name="T41" fmla="*/ 1972 h 3578"/>
                <a:gd name="T42" fmla="*/ 2 w 3576"/>
                <a:gd name="T43" fmla="*/ 1697 h 3578"/>
                <a:gd name="T44" fmla="*/ 36 w 3576"/>
                <a:gd name="T45" fmla="*/ 1429 h 3578"/>
                <a:gd name="T46" fmla="*/ 108 w 3576"/>
                <a:gd name="T47" fmla="*/ 1174 h 3578"/>
                <a:gd name="T48" fmla="*/ 215 w 3576"/>
                <a:gd name="T49" fmla="*/ 936 h 3578"/>
                <a:gd name="T50" fmla="*/ 355 w 3576"/>
                <a:gd name="T51" fmla="*/ 718 h 3578"/>
                <a:gd name="T52" fmla="*/ 523 w 3576"/>
                <a:gd name="T53" fmla="*/ 523 h 3578"/>
                <a:gd name="T54" fmla="*/ 718 w 3576"/>
                <a:gd name="T55" fmla="*/ 355 h 3578"/>
                <a:gd name="T56" fmla="*/ 936 w 3576"/>
                <a:gd name="T57" fmla="*/ 216 h 3578"/>
                <a:gd name="T58" fmla="*/ 1173 w 3576"/>
                <a:gd name="T59" fmla="*/ 108 h 3578"/>
                <a:gd name="T60" fmla="*/ 1428 w 3576"/>
                <a:gd name="T61" fmla="*/ 36 h 3578"/>
                <a:gd name="T62" fmla="*/ 1696 w 3576"/>
                <a:gd name="T63" fmla="*/ 2 h 3578"/>
                <a:gd name="T64" fmla="*/ 1971 w 3576"/>
                <a:gd name="T65" fmla="*/ 9 h 3578"/>
                <a:gd name="T66" fmla="*/ 2235 w 3576"/>
                <a:gd name="T67" fmla="*/ 57 h 3578"/>
                <a:gd name="T68" fmla="*/ 2484 w 3576"/>
                <a:gd name="T69" fmla="*/ 140 h 3578"/>
                <a:gd name="T70" fmla="*/ 2715 w 3576"/>
                <a:gd name="T71" fmla="*/ 258 h 3578"/>
                <a:gd name="T72" fmla="*/ 2926 w 3576"/>
                <a:gd name="T73" fmla="*/ 408 h 3578"/>
                <a:gd name="T74" fmla="*/ 3112 w 3576"/>
                <a:gd name="T75" fmla="*/ 585 h 3578"/>
                <a:gd name="T76" fmla="*/ 3270 w 3576"/>
                <a:gd name="T77" fmla="*/ 788 h 3578"/>
                <a:gd name="T78" fmla="*/ 3400 w 3576"/>
                <a:gd name="T79" fmla="*/ 1013 h 3578"/>
                <a:gd name="T80" fmla="*/ 3496 w 3576"/>
                <a:gd name="T81" fmla="*/ 1256 h 3578"/>
                <a:gd name="T82" fmla="*/ 3556 w 3576"/>
                <a:gd name="T83" fmla="*/ 1517 h 3578"/>
                <a:gd name="T84" fmla="*/ 3576 w 3576"/>
                <a:gd name="T85" fmla="*/ 1788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6" h="3578">
                  <a:moveTo>
                    <a:pt x="3576" y="1788"/>
                  </a:moveTo>
                  <a:lnTo>
                    <a:pt x="3574" y="1881"/>
                  </a:lnTo>
                  <a:lnTo>
                    <a:pt x="3567" y="1972"/>
                  </a:lnTo>
                  <a:lnTo>
                    <a:pt x="3556" y="2061"/>
                  </a:lnTo>
                  <a:lnTo>
                    <a:pt x="3540" y="2149"/>
                  </a:lnTo>
                  <a:lnTo>
                    <a:pt x="3520" y="2236"/>
                  </a:lnTo>
                  <a:lnTo>
                    <a:pt x="3496" y="2321"/>
                  </a:lnTo>
                  <a:lnTo>
                    <a:pt x="3468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61" y="2642"/>
                  </a:lnTo>
                  <a:lnTo>
                    <a:pt x="3317" y="2716"/>
                  </a:lnTo>
                  <a:lnTo>
                    <a:pt x="3270" y="2788"/>
                  </a:lnTo>
                  <a:lnTo>
                    <a:pt x="3221" y="2860"/>
                  </a:lnTo>
                  <a:lnTo>
                    <a:pt x="3168" y="2927"/>
                  </a:lnTo>
                  <a:lnTo>
                    <a:pt x="3112" y="2991"/>
                  </a:lnTo>
                  <a:lnTo>
                    <a:pt x="3052" y="3053"/>
                  </a:lnTo>
                  <a:lnTo>
                    <a:pt x="2990" y="3113"/>
                  </a:lnTo>
                  <a:lnTo>
                    <a:pt x="2926" y="3170"/>
                  </a:lnTo>
                  <a:lnTo>
                    <a:pt x="2858" y="3223"/>
                  </a:lnTo>
                  <a:lnTo>
                    <a:pt x="2788" y="3272"/>
                  </a:lnTo>
                  <a:lnTo>
                    <a:pt x="2715" y="3318"/>
                  </a:lnTo>
                  <a:lnTo>
                    <a:pt x="2641" y="3362"/>
                  </a:lnTo>
                  <a:lnTo>
                    <a:pt x="2563" y="3402"/>
                  </a:lnTo>
                  <a:lnTo>
                    <a:pt x="2484" y="3437"/>
                  </a:lnTo>
                  <a:lnTo>
                    <a:pt x="2403" y="3470"/>
                  </a:lnTo>
                  <a:lnTo>
                    <a:pt x="2319" y="3498"/>
                  </a:lnTo>
                  <a:lnTo>
                    <a:pt x="2235" y="3521"/>
                  </a:lnTo>
                  <a:lnTo>
                    <a:pt x="2148" y="3542"/>
                  </a:lnTo>
                  <a:lnTo>
                    <a:pt x="2060" y="3557"/>
                  </a:lnTo>
                  <a:lnTo>
                    <a:pt x="1971" y="3569"/>
                  </a:lnTo>
                  <a:lnTo>
                    <a:pt x="1880" y="3575"/>
                  </a:lnTo>
                  <a:lnTo>
                    <a:pt x="1787" y="3578"/>
                  </a:lnTo>
                  <a:lnTo>
                    <a:pt x="1696" y="3575"/>
                  </a:lnTo>
                  <a:lnTo>
                    <a:pt x="1605" y="3569"/>
                  </a:lnTo>
                  <a:lnTo>
                    <a:pt x="1516" y="3557"/>
                  </a:lnTo>
                  <a:lnTo>
                    <a:pt x="1428" y="3542"/>
                  </a:lnTo>
                  <a:lnTo>
                    <a:pt x="1341" y="3521"/>
                  </a:lnTo>
                  <a:lnTo>
                    <a:pt x="1257" y="3498"/>
                  </a:lnTo>
                  <a:lnTo>
                    <a:pt x="1173" y="3470"/>
                  </a:lnTo>
                  <a:lnTo>
                    <a:pt x="1092" y="3437"/>
                  </a:lnTo>
                  <a:lnTo>
                    <a:pt x="1013" y="3402"/>
                  </a:lnTo>
                  <a:lnTo>
                    <a:pt x="936" y="3362"/>
                  </a:lnTo>
                  <a:lnTo>
                    <a:pt x="861" y="3318"/>
                  </a:lnTo>
                  <a:lnTo>
                    <a:pt x="788" y="3272"/>
                  </a:lnTo>
                  <a:lnTo>
                    <a:pt x="718" y="3223"/>
                  </a:lnTo>
                  <a:lnTo>
                    <a:pt x="650" y="3170"/>
                  </a:lnTo>
                  <a:lnTo>
                    <a:pt x="586" y="3113"/>
                  </a:lnTo>
                  <a:lnTo>
                    <a:pt x="523" y="3053"/>
                  </a:lnTo>
                  <a:lnTo>
                    <a:pt x="465" y="2991"/>
                  </a:lnTo>
                  <a:lnTo>
                    <a:pt x="408" y="2927"/>
                  </a:lnTo>
                  <a:lnTo>
                    <a:pt x="355" y="2860"/>
                  </a:lnTo>
                  <a:lnTo>
                    <a:pt x="306" y="2788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1"/>
                  </a:lnTo>
                  <a:lnTo>
                    <a:pt x="57" y="2236"/>
                  </a:lnTo>
                  <a:lnTo>
                    <a:pt x="36" y="2149"/>
                  </a:lnTo>
                  <a:lnTo>
                    <a:pt x="21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8"/>
                  </a:lnTo>
                  <a:lnTo>
                    <a:pt x="2" y="1697"/>
                  </a:lnTo>
                  <a:lnTo>
                    <a:pt x="9" y="1606"/>
                  </a:lnTo>
                  <a:lnTo>
                    <a:pt x="21" y="1517"/>
                  </a:lnTo>
                  <a:lnTo>
                    <a:pt x="36" y="1429"/>
                  </a:lnTo>
                  <a:lnTo>
                    <a:pt x="57" y="1342"/>
                  </a:lnTo>
                  <a:lnTo>
                    <a:pt x="80" y="1256"/>
                  </a:lnTo>
                  <a:lnTo>
                    <a:pt x="108" y="1174"/>
                  </a:lnTo>
                  <a:lnTo>
                    <a:pt x="140" y="1093"/>
                  </a:lnTo>
                  <a:lnTo>
                    <a:pt x="176" y="1013"/>
                  </a:lnTo>
                  <a:lnTo>
                    <a:pt x="215" y="936"/>
                  </a:lnTo>
                  <a:lnTo>
                    <a:pt x="258" y="862"/>
                  </a:lnTo>
                  <a:lnTo>
                    <a:pt x="306" y="788"/>
                  </a:lnTo>
                  <a:lnTo>
                    <a:pt x="355" y="718"/>
                  </a:lnTo>
                  <a:lnTo>
                    <a:pt x="408" y="651"/>
                  </a:lnTo>
                  <a:lnTo>
                    <a:pt x="465" y="585"/>
                  </a:lnTo>
                  <a:lnTo>
                    <a:pt x="523" y="523"/>
                  </a:lnTo>
                  <a:lnTo>
                    <a:pt x="586" y="465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6"/>
                  </a:lnTo>
                  <a:lnTo>
                    <a:pt x="861" y="258"/>
                  </a:lnTo>
                  <a:lnTo>
                    <a:pt x="936" y="216"/>
                  </a:lnTo>
                  <a:lnTo>
                    <a:pt x="1013" y="176"/>
                  </a:lnTo>
                  <a:lnTo>
                    <a:pt x="1092" y="140"/>
                  </a:lnTo>
                  <a:lnTo>
                    <a:pt x="1173" y="108"/>
                  </a:lnTo>
                  <a:lnTo>
                    <a:pt x="1257" y="80"/>
                  </a:lnTo>
                  <a:lnTo>
                    <a:pt x="1341" y="57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80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5" y="57"/>
                  </a:lnTo>
                  <a:lnTo>
                    <a:pt x="2319" y="80"/>
                  </a:lnTo>
                  <a:lnTo>
                    <a:pt x="2403" y="108"/>
                  </a:lnTo>
                  <a:lnTo>
                    <a:pt x="2484" y="140"/>
                  </a:lnTo>
                  <a:lnTo>
                    <a:pt x="2563" y="176"/>
                  </a:lnTo>
                  <a:lnTo>
                    <a:pt x="2641" y="216"/>
                  </a:lnTo>
                  <a:lnTo>
                    <a:pt x="2715" y="258"/>
                  </a:lnTo>
                  <a:lnTo>
                    <a:pt x="2788" y="306"/>
                  </a:lnTo>
                  <a:lnTo>
                    <a:pt x="2858" y="355"/>
                  </a:lnTo>
                  <a:lnTo>
                    <a:pt x="2926" y="408"/>
                  </a:lnTo>
                  <a:lnTo>
                    <a:pt x="2990" y="465"/>
                  </a:lnTo>
                  <a:lnTo>
                    <a:pt x="3052" y="523"/>
                  </a:lnTo>
                  <a:lnTo>
                    <a:pt x="3112" y="585"/>
                  </a:lnTo>
                  <a:lnTo>
                    <a:pt x="3168" y="651"/>
                  </a:lnTo>
                  <a:lnTo>
                    <a:pt x="3221" y="718"/>
                  </a:lnTo>
                  <a:lnTo>
                    <a:pt x="3270" y="788"/>
                  </a:lnTo>
                  <a:lnTo>
                    <a:pt x="3317" y="862"/>
                  </a:lnTo>
                  <a:lnTo>
                    <a:pt x="3361" y="936"/>
                  </a:lnTo>
                  <a:lnTo>
                    <a:pt x="3400" y="1013"/>
                  </a:lnTo>
                  <a:lnTo>
                    <a:pt x="3435" y="1093"/>
                  </a:lnTo>
                  <a:lnTo>
                    <a:pt x="3468" y="1174"/>
                  </a:lnTo>
                  <a:lnTo>
                    <a:pt x="3496" y="1256"/>
                  </a:lnTo>
                  <a:lnTo>
                    <a:pt x="3520" y="1342"/>
                  </a:lnTo>
                  <a:lnTo>
                    <a:pt x="3540" y="1429"/>
                  </a:lnTo>
                  <a:lnTo>
                    <a:pt x="3556" y="1517"/>
                  </a:lnTo>
                  <a:lnTo>
                    <a:pt x="3567" y="1606"/>
                  </a:lnTo>
                  <a:lnTo>
                    <a:pt x="3574" y="1697"/>
                  </a:lnTo>
                  <a:lnTo>
                    <a:pt x="3576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淘宝店chenying0907 2">
            <a:extLst>
              <a:ext uri="{FF2B5EF4-FFF2-40B4-BE49-F238E27FC236}">
                <a16:creationId xmlns:a16="http://schemas.microsoft.com/office/drawing/2014/main" id="{C6AC4D60-3836-4574-875D-0C4D6D4C69F3}"/>
              </a:ext>
            </a:extLst>
          </p:cNvPr>
          <p:cNvGrpSpPr/>
          <p:nvPr/>
        </p:nvGrpSpPr>
        <p:grpSpPr>
          <a:xfrm>
            <a:off x="5928048" y="2563345"/>
            <a:ext cx="1246540" cy="1246924"/>
            <a:chOff x="4597401" y="2028528"/>
            <a:chExt cx="966788" cy="966788"/>
          </a:xfrm>
        </p:grpSpPr>
        <p:sp>
          <p:nvSpPr>
            <p:cNvPr id="8" name="淘宝店chenying0907 7">
              <a:extLst>
                <a:ext uri="{FF2B5EF4-FFF2-40B4-BE49-F238E27FC236}">
                  <a16:creationId xmlns:a16="http://schemas.microsoft.com/office/drawing/2014/main" id="{203FDA0A-E725-4720-A5B3-054D8BCF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2028528"/>
              <a:ext cx="966788" cy="966788"/>
            </a:xfrm>
            <a:custGeom>
              <a:avLst/>
              <a:gdLst>
                <a:gd name="T0" fmla="*/ 2 w 4869"/>
                <a:gd name="T1" fmla="*/ 2493 h 4872"/>
                <a:gd name="T2" fmla="*/ 3 w 4869"/>
                <a:gd name="T3" fmla="*/ 2311 h 4872"/>
                <a:gd name="T4" fmla="*/ 76 w 4869"/>
                <a:gd name="T5" fmla="*/ 1827 h 4872"/>
                <a:gd name="T6" fmla="*/ 240 w 4869"/>
                <a:gd name="T7" fmla="*/ 1380 h 4872"/>
                <a:gd name="T8" fmla="*/ 484 w 4869"/>
                <a:gd name="T9" fmla="*/ 979 h 4872"/>
                <a:gd name="T10" fmla="*/ 798 w 4869"/>
                <a:gd name="T11" fmla="*/ 633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4 w 4869"/>
                <a:gd name="T17" fmla="*/ 29 h 4872"/>
                <a:gd name="T18" fmla="*/ 2560 w 4869"/>
                <a:gd name="T19" fmla="*/ 4 h 4872"/>
                <a:gd name="T20" fmla="*/ 3043 w 4869"/>
                <a:gd name="T21" fmla="*/ 77 h 4872"/>
                <a:gd name="T22" fmla="*/ 3490 w 4869"/>
                <a:gd name="T23" fmla="*/ 241 h 4872"/>
                <a:gd name="T24" fmla="*/ 3891 w 4869"/>
                <a:gd name="T25" fmla="*/ 484 h 4872"/>
                <a:gd name="T26" fmla="*/ 4237 w 4869"/>
                <a:gd name="T27" fmla="*/ 799 h 4872"/>
                <a:gd name="T28" fmla="*/ 4516 w 4869"/>
                <a:gd name="T29" fmla="*/ 1173 h 4872"/>
                <a:gd name="T30" fmla="*/ 4721 w 4869"/>
                <a:gd name="T31" fmla="*/ 1598 h 4872"/>
                <a:gd name="T32" fmla="*/ 4841 w 4869"/>
                <a:gd name="T33" fmla="*/ 2065 h 4872"/>
                <a:gd name="T34" fmla="*/ 4866 w 4869"/>
                <a:gd name="T35" fmla="*/ 2561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6 w 4869"/>
                <a:gd name="T41" fmla="*/ 3894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6 w 4869"/>
                <a:gd name="T49" fmla="*/ 4844 h 4872"/>
                <a:gd name="T50" fmla="*/ 2390 w 4869"/>
                <a:gd name="T51" fmla="*/ 4871 h 4872"/>
                <a:gd name="T52" fmla="*/ 2213 w 4869"/>
                <a:gd name="T53" fmla="*/ 4862 h 4872"/>
                <a:gd name="T54" fmla="*/ 2041 w 4869"/>
                <a:gd name="T55" fmla="*/ 4841 h 4872"/>
                <a:gd name="T56" fmla="*/ 1873 w 4869"/>
                <a:gd name="T57" fmla="*/ 4807 h 4872"/>
                <a:gd name="T58" fmla="*/ 1709 w 4869"/>
                <a:gd name="T59" fmla="*/ 4762 h 4872"/>
                <a:gd name="T60" fmla="*/ 1549 w 4869"/>
                <a:gd name="T61" fmla="*/ 4704 h 4872"/>
                <a:gd name="T62" fmla="*/ 1393 w 4869"/>
                <a:gd name="T63" fmla="*/ 4637 h 4872"/>
                <a:gd name="T64" fmla="*/ 1239 w 4869"/>
                <a:gd name="T65" fmla="*/ 4557 h 4872"/>
                <a:gd name="T66" fmla="*/ 1106 w 4869"/>
                <a:gd name="T67" fmla="*/ 4478 h 4872"/>
                <a:gd name="T68" fmla="*/ 1006 w 4869"/>
                <a:gd name="T69" fmla="*/ 4416 h 4872"/>
                <a:gd name="T70" fmla="*/ 933 w 4869"/>
                <a:gd name="T71" fmla="*/ 4397 h 4872"/>
                <a:gd name="T72" fmla="*/ 872 w 4869"/>
                <a:gd name="T73" fmla="*/ 4416 h 4872"/>
                <a:gd name="T74" fmla="*/ 793 w 4869"/>
                <a:gd name="T75" fmla="*/ 4475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4 h 4872"/>
                <a:gd name="T82" fmla="*/ 231 w 4869"/>
                <a:gd name="T83" fmla="*/ 4686 h 4872"/>
                <a:gd name="T84" fmla="*/ 231 w 4869"/>
                <a:gd name="T85" fmla="*/ 4649 h 4872"/>
                <a:gd name="T86" fmla="*/ 295 w 4869"/>
                <a:gd name="T87" fmla="*/ 4590 h 4872"/>
                <a:gd name="T88" fmla="*/ 345 w 4869"/>
                <a:gd name="T89" fmla="*/ 4523 h 4872"/>
                <a:gd name="T90" fmla="*/ 381 w 4869"/>
                <a:gd name="T91" fmla="*/ 4448 h 4872"/>
                <a:gd name="T92" fmla="*/ 403 w 4869"/>
                <a:gd name="T93" fmla="*/ 4371 h 4872"/>
                <a:gd name="T94" fmla="*/ 417 w 4869"/>
                <a:gd name="T95" fmla="*/ 4293 h 4872"/>
                <a:gd name="T96" fmla="*/ 417 w 4869"/>
                <a:gd name="T97" fmla="*/ 4163 h 4872"/>
                <a:gd name="T98" fmla="*/ 390 w 4869"/>
                <a:gd name="T99" fmla="*/ 4020 h 4872"/>
                <a:gd name="T100" fmla="*/ 340 w 4869"/>
                <a:gd name="T101" fmla="*/ 3867 h 4872"/>
                <a:gd name="T102" fmla="*/ 222 w 4869"/>
                <a:gd name="T103" fmla="*/ 3567 h 4872"/>
                <a:gd name="T104" fmla="*/ 133 w 4869"/>
                <a:gd name="T105" fmla="*/ 3320 h 4872"/>
                <a:gd name="T106" fmla="*/ 70 w 4869"/>
                <a:gd name="T107" fmla="*/ 3099 h 4872"/>
                <a:gd name="T108" fmla="*/ 23 w 4869"/>
                <a:gd name="T109" fmla="*/ 2853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8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2" y="2493"/>
                  </a:lnTo>
                  <a:lnTo>
                    <a:pt x="1" y="2474"/>
                  </a:lnTo>
                  <a:lnTo>
                    <a:pt x="0" y="2455"/>
                  </a:lnTo>
                  <a:lnTo>
                    <a:pt x="0" y="2436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5"/>
                  </a:lnTo>
                  <a:lnTo>
                    <a:pt x="49" y="1945"/>
                  </a:lnTo>
                  <a:lnTo>
                    <a:pt x="76" y="1827"/>
                  </a:lnTo>
                  <a:lnTo>
                    <a:pt x="109" y="1712"/>
                  </a:lnTo>
                  <a:lnTo>
                    <a:pt x="147" y="1598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6"/>
                  </a:lnTo>
                  <a:lnTo>
                    <a:pt x="352" y="1173"/>
                  </a:lnTo>
                  <a:lnTo>
                    <a:pt x="416" y="1074"/>
                  </a:lnTo>
                  <a:lnTo>
                    <a:pt x="484" y="979"/>
                  </a:lnTo>
                  <a:lnTo>
                    <a:pt x="556" y="887"/>
                  </a:lnTo>
                  <a:lnTo>
                    <a:pt x="633" y="799"/>
                  </a:lnTo>
                  <a:lnTo>
                    <a:pt x="713" y="714"/>
                  </a:lnTo>
                  <a:lnTo>
                    <a:pt x="798" y="633"/>
                  </a:lnTo>
                  <a:lnTo>
                    <a:pt x="887" y="556"/>
                  </a:lnTo>
                  <a:lnTo>
                    <a:pt x="978" y="484"/>
                  </a:lnTo>
                  <a:lnTo>
                    <a:pt x="1074" y="416"/>
                  </a:lnTo>
                  <a:lnTo>
                    <a:pt x="1172" y="353"/>
                  </a:lnTo>
                  <a:lnTo>
                    <a:pt x="1274" y="295"/>
                  </a:lnTo>
                  <a:lnTo>
                    <a:pt x="1379" y="241"/>
                  </a:lnTo>
                  <a:lnTo>
                    <a:pt x="1487" y="192"/>
                  </a:lnTo>
                  <a:lnTo>
                    <a:pt x="1598" y="148"/>
                  </a:lnTo>
                  <a:lnTo>
                    <a:pt x="1710" y="110"/>
                  </a:lnTo>
                  <a:lnTo>
                    <a:pt x="1826" y="77"/>
                  </a:lnTo>
                  <a:lnTo>
                    <a:pt x="1944" y="50"/>
                  </a:lnTo>
                  <a:lnTo>
                    <a:pt x="2064" y="29"/>
                  </a:lnTo>
                  <a:lnTo>
                    <a:pt x="2186" y="13"/>
                  </a:lnTo>
                  <a:lnTo>
                    <a:pt x="2310" y="4"/>
                  </a:lnTo>
                  <a:lnTo>
                    <a:pt x="2435" y="0"/>
                  </a:lnTo>
                  <a:lnTo>
                    <a:pt x="2560" y="4"/>
                  </a:lnTo>
                  <a:lnTo>
                    <a:pt x="2684" y="13"/>
                  </a:lnTo>
                  <a:lnTo>
                    <a:pt x="2806" y="29"/>
                  </a:lnTo>
                  <a:lnTo>
                    <a:pt x="2925" y="50"/>
                  </a:lnTo>
                  <a:lnTo>
                    <a:pt x="3043" y="77"/>
                  </a:lnTo>
                  <a:lnTo>
                    <a:pt x="3158" y="110"/>
                  </a:lnTo>
                  <a:lnTo>
                    <a:pt x="3271" y="148"/>
                  </a:lnTo>
                  <a:lnTo>
                    <a:pt x="3383" y="192"/>
                  </a:lnTo>
                  <a:lnTo>
                    <a:pt x="3490" y="241"/>
                  </a:lnTo>
                  <a:lnTo>
                    <a:pt x="3594" y="295"/>
                  </a:lnTo>
                  <a:lnTo>
                    <a:pt x="3697" y="353"/>
                  </a:lnTo>
                  <a:lnTo>
                    <a:pt x="3796" y="416"/>
                  </a:lnTo>
                  <a:lnTo>
                    <a:pt x="3891" y="484"/>
                  </a:lnTo>
                  <a:lnTo>
                    <a:pt x="3983" y="556"/>
                  </a:lnTo>
                  <a:lnTo>
                    <a:pt x="4071" y="633"/>
                  </a:lnTo>
                  <a:lnTo>
                    <a:pt x="4156" y="714"/>
                  </a:lnTo>
                  <a:lnTo>
                    <a:pt x="4237" y="799"/>
                  </a:lnTo>
                  <a:lnTo>
                    <a:pt x="4313" y="887"/>
                  </a:lnTo>
                  <a:lnTo>
                    <a:pt x="4386" y="979"/>
                  </a:lnTo>
                  <a:lnTo>
                    <a:pt x="4453" y="1074"/>
                  </a:lnTo>
                  <a:lnTo>
                    <a:pt x="4516" y="1173"/>
                  </a:lnTo>
                  <a:lnTo>
                    <a:pt x="4575" y="1276"/>
                  </a:lnTo>
                  <a:lnTo>
                    <a:pt x="4629" y="1380"/>
                  </a:lnTo>
                  <a:lnTo>
                    <a:pt x="4677" y="1488"/>
                  </a:lnTo>
                  <a:lnTo>
                    <a:pt x="4721" y="1598"/>
                  </a:lnTo>
                  <a:lnTo>
                    <a:pt x="4760" y="1712"/>
                  </a:lnTo>
                  <a:lnTo>
                    <a:pt x="4792" y="1827"/>
                  </a:lnTo>
                  <a:lnTo>
                    <a:pt x="4819" y="1945"/>
                  </a:lnTo>
                  <a:lnTo>
                    <a:pt x="4841" y="2065"/>
                  </a:lnTo>
                  <a:lnTo>
                    <a:pt x="4857" y="2187"/>
                  </a:lnTo>
                  <a:lnTo>
                    <a:pt x="4866" y="2311"/>
                  </a:lnTo>
                  <a:lnTo>
                    <a:pt x="4869" y="2436"/>
                  </a:lnTo>
                  <a:lnTo>
                    <a:pt x="4866" y="2561"/>
                  </a:lnTo>
                  <a:lnTo>
                    <a:pt x="4857" y="2685"/>
                  </a:lnTo>
                  <a:lnTo>
                    <a:pt x="4841" y="2807"/>
                  </a:lnTo>
                  <a:lnTo>
                    <a:pt x="4819" y="2927"/>
                  </a:lnTo>
                  <a:lnTo>
                    <a:pt x="4792" y="3045"/>
                  </a:lnTo>
                  <a:lnTo>
                    <a:pt x="4760" y="3161"/>
                  </a:lnTo>
                  <a:lnTo>
                    <a:pt x="4721" y="3274"/>
                  </a:lnTo>
                  <a:lnTo>
                    <a:pt x="4677" y="3384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8"/>
                  </a:lnTo>
                  <a:lnTo>
                    <a:pt x="4386" y="3894"/>
                  </a:lnTo>
                  <a:lnTo>
                    <a:pt x="4313" y="3985"/>
                  </a:lnTo>
                  <a:lnTo>
                    <a:pt x="4237" y="4074"/>
                  </a:lnTo>
                  <a:lnTo>
                    <a:pt x="4156" y="4159"/>
                  </a:lnTo>
                  <a:lnTo>
                    <a:pt x="4071" y="4239"/>
                  </a:lnTo>
                  <a:lnTo>
                    <a:pt x="3983" y="4315"/>
                  </a:lnTo>
                  <a:lnTo>
                    <a:pt x="3891" y="4388"/>
                  </a:lnTo>
                  <a:lnTo>
                    <a:pt x="3796" y="4456"/>
                  </a:lnTo>
                  <a:lnTo>
                    <a:pt x="3697" y="4519"/>
                  </a:lnTo>
                  <a:lnTo>
                    <a:pt x="3594" y="4578"/>
                  </a:lnTo>
                  <a:lnTo>
                    <a:pt x="3490" y="4631"/>
                  </a:lnTo>
                  <a:lnTo>
                    <a:pt x="3383" y="4681"/>
                  </a:lnTo>
                  <a:lnTo>
                    <a:pt x="3271" y="4724"/>
                  </a:lnTo>
                  <a:lnTo>
                    <a:pt x="3158" y="4762"/>
                  </a:lnTo>
                  <a:lnTo>
                    <a:pt x="3043" y="4796"/>
                  </a:lnTo>
                  <a:lnTo>
                    <a:pt x="2925" y="4823"/>
                  </a:lnTo>
                  <a:lnTo>
                    <a:pt x="2806" y="4844"/>
                  </a:lnTo>
                  <a:lnTo>
                    <a:pt x="2684" y="4859"/>
                  </a:lnTo>
                  <a:lnTo>
                    <a:pt x="2560" y="4869"/>
                  </a:lnTo>
                  <a:lnTo>
                    <a:pt x="2435" y="4872"/>
                  </a:lnTo>
                  <a:lnTo>
                    <a:pt x="2390" y="4871"/>
                  </a:lnTo>
                  <a:lnTo>
                    <a:pt x="2345" y="4870"/>
                  </a:lnTo>
                  <a:lnTo>
                    <a:pt x="2301" y="4868"/>
                  </a:lnTo>
                  <a:lnTo>
                    <a:pt x="2257" y="4866"/>
                  </a:lnTo>
                  <a:lnTo>
                    <a:pt x="2213" y="4862"/>
                  </a:lnTo>
                  <a:lnTo>
                    <a:pt x="2169" y="4858"/>
                  </a:lnTo>
                  <a:lnTo>
                    <a:pt x="2126" y="4853"/>
                  </a:lnTo>
                  <a:lnTo>
                    <a:pt x="2083" y="4848"/>
                  </a:lnTo>
                  <a:lnTo>
                    <a:pt x="2041" y="4841"/>
                  </a:lnTo>
                  <a:lnTo>
                    <a:pt x="1998" y="4833"/>
                  </a:lnTo>
                  <a:lnTo>
                    <a:pt x="1956" y="4825"/>
                  </a:lnTo>
                  <a:lnTo>
                    <a:pt x="1914" y="4817"/>
                  </a:lnTo>
                  <a:lnTo>
                    <a:pt x="1873" y="4807"/>
                  </a:lnTo>
                  <a:lnTo>
                    <a:pt x="1831" y="4797"/>
                  </a:lnTo>
                  <a:lnTo>
                    <a:pt x="1790" y="4786"/>
                  </a:lnTo>
                  <a:lnTo>
                    <a:pt x="1750" y="4774"/>
                  </a:lnTo>
                  <a:lnTo>
                    <a:pt x="1709" y="4762"/>
                  </a:lnTo>
                  <a:lnTo>
                    <a:pt x="1669" y="4748"/>
                  </a:lnTo>
                  <a:lnTo>
                    <a:pt x="1628" y="4735"/>
                  </a:lnTo>
                  <a:lnTo>
                    <a:pt x="1589" y="4720"/>
                  </a:lnTo>
                  <a:lnTo>
                    <a:pt x="1549" y="4704"/>
                  </a:lnTo>
                  <a:lnTo>
                    <a:pt x="1510" y="4689"/>
                  </a:lnTo>
                  <a:lnTo>
                    <a:pt x="1470" y="4672"/>
                  </a:lnTo>
                  <a:lnTo>
                    <a:pt x="1431" y="4655"/>
                  </a:lnTo>
                  <a:lnTo>
                    <a:pt x="1393" y="4637"/>
                  </a:lnTo>
                  <a:lnTo>
                    <a:pt x="1353" y="4618"/>
                  </a:lnTo>
                  <a:lnTo>
                    <a:pt x="1315" y="4597"/>
                  </a:lnTo>
                  <a:lnTo>
                    <a:pt x="1276" y="4577"/>
                  </a:lnTo>
                  <a:lnTo>
                    <a:pt x="1239" y="4557"/>
                  </a:lnTo>
                  <a:lnTo>
                    <a:pt x="1201" y="4535"/>
                  </a:lnTo>
                  <a:lnTo>
                    <a:pt x="1164" y="4513"/>
                  </a:lnTo>
                  <a:lnTo>
                    <a:pt x="1125" y="4489"/>
                  </a:lnTo>
                  <a:lnTo>
                    <a:pt x="1106" y="4478"/>
                  </a:lnTo>
                  <a:lnTo>
                    <a:pt x="1083" y="4463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6" y="4416"/>
                  </a:lnTo>
                  <a:lnTo>
                    <a:pt x="986" y="4407"/>
                  </a:lnTo>
                  <a:lnTo>
                    <a:pt x="968" y="4401"/>
                  </a:lnTo>
                  <a:lnTo>
                    <a:pt x="950" y="4398"/>
                  </a:lnTo>
                  <a:lnTo>
                    <a:pt x="933" y="4397"/>
                  </a:lnTo>
                  <a:lnTo>
                    <a:pt x="917" y="4399"/>
                  </a:lnTo>
                  <a:lnTo>
                    <a:pt x="901" y="4402"/>
                  </a:lnTo>
                  <a:lnTo>
                    <a:pt x="887" y="4408"/>
                  </a:lnTo>
                  <a:lnTo>
                    <a:pt x="872" y="4416"/>
                  </a:lnTo>
                  <a:lnTo>
                    <a:pt x="856" y="4425"/>
                  </a:lnTo>
                  <a:lnTo>
                    <a:pt x="841" y="4436"/>
                  </a:lnTo>
                  <a:lnTo>
                    <a:pt x="826" y="4448"/>
                  </a:lnTo>
                  <a:lnTo>
                    <a:pt x="793" y="4475"/>
                  </a:lnTo>
                  <a:lnTo>
                    <a:pt x="756" y="4506"/>
                  </a:lnTo>
                  <a:lnTo>
                    <a:pt x="736" y="4522"/>
                  </a:lnTo>
                  <a:lnTo>
                    <a:pt x="714" y="4539"/>
                  </a:lnTo>
                  <a:lnTo>
                    <a:pt x="692" y="4554"/>
                  </a:lnTo>
                  <a:lnTo>
                    <a:pt x="667" y="4570"/>
                  </a:lnTo>
                  <a:lnTo>
                    <a:pt x="640" y="4586"/>
                  </a:lnTo>
                  <a:lnTo>
                    <a:pt x="612" y="4602"/>
                  </a:lnTo>
                  <a:lnTo>
                    <a:pt x="580" y="4616"/>
                  </a:lnTo>
                  <a:lnTo>
                    <a:pt x="547" y="4630"/>
                  </a:lnTo>
                  <a:lnTo>
                    <a:pt x="511" y="4642"/>
                  </a:lnTo>
                  <a:lnTo>
                    <a:pt x="472" y="4654"/>
                  </a:lnTo>
                  <a:lnTo>
                    <a:pt x="430" y="4664"/>
                  </a:lnTo>
                  <a:lnTo>
                    <a:pt x="386" y="4672"/>
                  </a:lnTo>
                  <a:lnTo>
                    <a:pt x="338" y="4678"/>
                  </a:lnTo>
                  <a:lnTo>
                    <a:pt x="286" y="4683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2" y="4675"/>
                  </a:lnTo>
                  <a:lnTo>
                    <a:pt x="213" y="4663"/>
                  </a:lnTo>
                  <a:lnTo>
                    <a:pt x="231" y="4649"/>
                  </a:lnTo>
                  <a:lnTo>
                    <a:pt x="249" y="4636"/>
                  </a:lnTo>
                  <a:lnTo>
                    <a:pt x="266" y="4621"/>
                  </a:lnTo>
                  <a:lnTo>
                    <a:pt x="280" y="4606"/>
                  </a:lnTo>
                  <a:lnTo>
                    <a:pt x="295" y="4590"/>
                  </a:lnTo>
                  <a:lnTo>
                    <a:pt x="310" y="4575"/>
                  </a:lnTo>
                  <a:lnTo>
                    <a:pt x="322" y="4558"/>
                  </a:lnTo>
                  <a:lnTo>
                    <a:pt x="333" y="4541"/>
                  </a:lnTo>
                  <a:lnTo>
                    <a:pt x="345" y="4523"/>
                  </a:lnTo>
                  <a:lnTo>
                    <a:pt x="355" y="4505"/>
                  </a:lnTo>
                  <a:lnTo>
                    <a:pt x="364" y="4487"/>
                  </a:lnTo>
                  <a:lnTo>
                    <a:pt x="373" y="4468"/>
                  </a:lnTo>
                  <a:lnTo>
                    <a:pt x="381" y="4448"/>
                  </a:lnTo>
                  <a:lnTo>
                    <a:pt x="387" y="4429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4" y="4312"/>
                  </a:lnTo>
                  <a:lnTo>
                    <a:pt x="417" y="4293"/>
                  </a:lnTo>
                  <a:lnTo>
                    <a:pt x="418" y="4274"/>
                  </a:lnTo>
                  <a:lnTo>
                    <a:pt x="420" y="4235"/>
                  </a:lnTo>
                  <a:lnTo>
                    <a:pt x="419" y="4198"/>
                  </a:lnTo>
                  <a:lnTo>
                    <a:pt x="417" y="4163"/>
                  </a:lnTo>
                  <a:lnTo>
                    <a:pt x="413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0"/>
                  </a:lnTo>
                  <a:lnTo>
                    <a:pt x="379" y="3983"/>
                  </a:lnTo>
                  <a:lnTo>
                    <a:pt x="367" y="3944"/>
                  </a:lnTo>
                  <a:lnTo>
                    <a:pt x="354" y="3906"/>
                  </a:lnTo>
                  <a:lnTo>
                    <a:pt x="340" y="3867"/>
                  </a:lnTo>
                  <a:lnTo>
                    <a:pt x="324" y="3826"/>
                  </a:lnTo>
                  <a:lnTo>
                    <a:pt x="293" y="3744"/>
                  </a:lnTo>
                  <a:lnTo>
                    <a:pt x="258" y="3657"/>
                  </a:lnTo>
                  <a:lnTo>
                    <a:pt x="222" y="3567"/>
                  </a:lnTo>
                  <a:lnTo>
                    <a:pt x="186" y="3471"/>
                  </a:lnTo>
                  <a:lnTo>
                    <a:pt x="168" y="3421"/>
                  </a:lnTo>
                  <a:lnTo>
                    <a:pt x="150" y="3372"/>
                  </a:lnTo>
                  <a:lnTo>
                    <a:pt x="133" y="3320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5"/>
                  </a:lnTo>
                  <a:lnTo>
                    <a:pt x="70" y="3099"/>
                  </a:lnTo>
                  <a:lnTo>
                    <a:pt x="57" y="3039"/>
                  </a:lnTo>
                  <a:lnTo>
                    <a:pt x="45" y="2979"/>
                  </a:lnTo>
                  <a:lnTo>
                    <a:pt x="34" y="2917"/>
                  </a:lnTo>
                  <a:lnTo>
                    <a:pt x="23" y="2853"/>
                  </a:lnTo>
                  <a:lnTo>
                    <a:pt x="15" y="2788"/>
                  </a:lnTo>
                  <a:lnTo>
                    <a:pt x="9" y="2721"/>
                  </a:lnTo>
                  <a:lnTo>
                    <a:pt x="4" y="2651"/>
                  </a:lnTo>
                  <a:lnTo>
                    <a:pt x="1" y="2581"/>
                  </a:lnTo>
                  <a:lnTo>
                    <a:pt x="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淘宝店chenying0907 8">
              <a:extLst>
                <a:ext uri="{FF2B5EF4-FFF2-40B4-BE49-F238E27FC236}">
                  <a16:creationId xmlns:a16="http://schemas.microsoft.com/office/drawing/2014/main" id="{54812346-BED8-4B21-8FD6-51087E880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157115"/>
              <a:ext cx="709613" cy="709613"/>
            </a:xfrm>
            <a:custGeom>
              <a:avLst/>
              <a:gdLst>
                <a:gd name="T0" fmla="*/ 9 w 3575"/>
                <a:gd name="T1" fmla="*/ 1972 h 3577"/>
                <a:gd name="T2" fmla="*/ 56 w 3575"/>
                <a:gd name="T3" fmla="*/ 2235 h 3577"/>
                <a:gd name="T4" fmla="*/ 140 w 3575"/>
                <a:gd name="T5" fmla="*/ 2485 h 3577"/>
                <a:gd name="T6" fmla="*/ 259 w 3575"/>
                <a:gd name="T7" fmla="*/ 2716 h 3577"/>
                <a:gd name="T8" fmla="*/ 407 w 3575"/>
                <a:gd name="T9" fmla="*/ 2927 h 3577"/>
                <a:gd name="T10" fmla="*/ 586 w 3575"/>
                <a:gd name="T11" fmla="*/ 3113 h 3577"/>
                <a:gd name="T12" fmla="*/ 788 w 3575"/>
                <a:gd name="T13" fmla="*/ 3272 h 3577"/>
                <a:gd name="T14" fmla="*/ 1013 w 3575"/>
                <a:gd name="T15" fmla="*/ 3400 h 3577"/>
                <a:gd name="T16" fmla="*/ 1256 w 3575"/>
                <a:gd name="T17" fmla="*/ 3497 h 3577"/>
                <a:gd name="T18" fmla="*/ 1515 w 3575"/>
                <a:gd name="T19" fmla="*/ 3557 h 3577"/>
                <a:gd name="T20" fmla="*/ 1788 w 3575"/>
                <a:gd name="T21" fmla="*/ 3577 h 3577"/>
                <a:gd name="T22" fmla="*/ 2059 w 3575"/>
                <a:gd name="T23" fmla="*/ 3557 h 3577"/>
                <a:gd name="T24" fmla="*/ 2319 w 3575"/>
                <a:gd name="T25" fmla="*/ 3497 h 3577"/>
                <a:gd name="T26" fmla="*/ 2563 w 3575"/>
                <a:gd name="T27" fmla="*/ 3400 h 3577"/>
                <a:gd name="T28" fmla="*/ 2787 w 3575"/>
                <a:gd name="T29" fmla="*/ 3272 h 3577"/>
                <a:gd name="T30" fmla="*/ 2989 w 3575"/>
                <a:gd name="T31" fmla="*/ 3113 h 3577"/>
                <a:gd name="T32" fmla="*/ 3167 w 3575"/>
                <a:gd name="T33" fmla="*/ 2927 h 3577"/>
                <a:gd name="T34" fmla="*/ 3317 w 3575"/>
                <a:gd name="T35" fmla="*/ 2716 h 3577"/>
                <a:gd name="T36" fmla="*/ 3435 w 3575"/>
                <a:gd name="T37" fmla="*/ 2485 h 3577"/>
                <a:gd name="T38" fmla="*/ 3519 w 3575"/>
                <a:gd name="T39" fmla="*/ 2235 h 3577"/>
                <a:gd name="T40" fmla="*/ 3566 w 3575"/>
                <a:gd name="T41" fmla="*/ 1972 h 3577"/>
                <a:gd name="T42" fmla="*/ 3573 w 3575"/>
                <a:gd name="T43" fmla="*/ 1696 h 3577"/>
                <a:gd name="T44" fmla="*/ 3539 w 3575"/>
                <a:gd name="T45" fmla="*/ 1427 h 3577"/>
                <a:gd name="T46" fmla="*/ 3467 w 3575"/>
                <a:gd name="T47" fmla="*/ 1173 h 3577"/>
                <a:gd name="T48" fmla="*/ 3360 w 3575"/>
                <a:gd name="T49" fmla="*/ 935 h 3577"/>
                <a:gd name="T50" fmla="*/ 3220 w 3575"/>
                <a:gd name="T51" fmla="*/ 718 h 3577"/>
                <a:gd name="T52" fmla="*/ 3052 w 3575"/>
                <a:gd name="T53" fmla="*/ 523 h 3577"/>
                <a:gd name="T54" fmla="*/ 2857 w 3575"/>
                <a:gd name="T55" fmla="*/ 355 h 3577"/>
                <a:gd name="T56" fmla="*/ 2640 w 3575"/>
                <a:gd name="T57" fmla="*/ 215 h 3577"/>
                <a:gd name="T58" fmla="*/ 2402 w 3575"/>
                <a:gd name="T59" fmla="*/ 108 h 3577"/>
                <a:gd name="T60" fmla="*/ 2147 w 3575"/>
                <a:gd name="T61" fmla="*/ 36 h 3577"/>
                <a:gd name="T62" fmla="*/ 1879 w 3575"/>
                <a:gd name="T63" fmla="*/ 2 h 3577"/>
                <a:gd name="T64" fmla="*/ 1604 w 3575"/>
                <a:gd name="T65" fmla="*/ 9 h 3577"/>
                <a:gd name="T66" fmla="*/ 1341 w 3575"/>
                <a:gd name="T67" fmla="*/ 56 h 3577"/>
                <a:gd name="T68" fmla="*/ 1091 w 3575"/>
                <a:gd name="T69" fmla="*/ 139 h 3577"/>
                <a:gd name="T70" fmla="*/ 860 w 3575"/>
                <a:gd name="T71" fmla="*/ 258 h 3577"/>
                <a:gd name="T72" fmla="*/ 650 w 3575"/>
                <a:gd name="T73" fmla="*/ 408 h 3577"/>
                <a:gd name="T74" fmla="*/ 464 w 3575"/>
                <a:gd name="T75" fmla="*/ 585 h 3577"/>
                <a:gd name="T76" fmla="*/ 305 w 3575"/>
                <a:gd name="T77" fmla="*/ 788 h 3577"/>
                <a:gd name="T78" fmla="*/ 175 w 3575"/>
                <a:gd name="T79" fmla="*/ 1012 h 3577"/>
                <a:gd name="T80" fmla="*/ 80 w 3575"/>
                <a:gd name="T81" fmla="*/ 1256 h 3577"/>
                <a:gd name="T82" fmla="*/ 20 w 3575"/>
                <a:gd name="T83" fmla="*/ 1516 h 3577"/>
                <a:gd name="T84" fmla="*/ 0 w 3575"/>
                <a:gd name="T85" fmla="*/ 1788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0" y="1788"/>
                  </a:moveTo>
                  <a:lnTo>
                    <a:pt x="2" y="1880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49"/>
                  </a:lnTo>
                  <a:lnTo>
                    <a:pt x="56" y="2235"/>
                  </a:lnTo>
                  <a:lnTo>
                    <a:pt x="80" y="2320"/>
                  </a:lnTo>
                  <a:lnTo>
                    <a:pt x="108" y="2403"/>
                  </a:lnTo>
                  <a:lnTo>
                    <a:pt x="140" y="2485"/>
                  </a:lnTo>
                  <a:lnTo>
                    <a:pt x="175" y="2564"/>
                  </a:lnTo>
                  <a:lnTo>
                    <a:pt x="216" y="2641"/>
                  </a:lnTo>
                  <a:lnTo>
                    <a:pt x="259" y="2716"/>
                  </a:lnTo>
                  <a:lnTo>
                    <a:pt x="305" y="2788"/>
                  </a:lnTo>
                  <a:lnTo>
                    <a:pt x="355" y="2859"/>
                  </a:lnTo>
                  <a:lnTo>
                    <a:pt x="407" y="2927"/>
                  </a:lnTo>
                  <a:lnTo>
                    <a:pt x="464" y="2991"/>
                  </a:lnTo>
                  <a:lnTo>
                    <a:pt x="524" y="3053"/>
                  </a:lnTo>
                  <a:lnTo>
                    <a:pt x="586" y="3113"/>
                  </a:lnTo>
                  <a:lnTo>
                    <a:pt x="650" y="3169"/>
                  </a:lnTo>
                  <a:lnTo>
                    <a:pt x="717" y="3222"/>
                  </a:lnTo>
                  <a:lnTo>
                    <a:pt x="788" y="3272"/>
                  </a:lnTo>
                  <a:lnTo>
                    <a:pt x="860" y="3318"/>
                  </a:lnTo>
                  <a:lnTo>
                    <a:pt x="935" y="3361"/>
                  </a:lnTo>
                  <a:lnTo>
                    <a:pt x="1013" y="3400"/>
                  </a:lnTo>
                  <a:lnTo>
                    <a:pt x="1091" y="3436"/>
                  </a:lnTo>
                  <a:lnTo>
                    <a:pt x="1173" y="3469"/>
                  </a:lnTo>
                  <a:lnTo>
                    <a:pt x="1256" y="3497"/>
                  </a:lnTo>
                  <a:lnTo>
                    <a:pt x="1341" y="3521"/>
                  </a:lnTo>
                  <a:lnTo>
                    <a:pt x="1427" y="3541"/>
                  </a:lnTo>
                  <a:lnTo>
                    <a:pt x="1515" y="3557"/>
                  </a:lnTo>
                  <a:lnTo>
                    <a:pt x="1604" y="3568"/>
                  </a:lnTo>
                  <a:lnTo>
                    <a:pt x="1696" y="3575"/>
                  </a:lnTo>
                  <a:lnTo>
                    <a:pt x="1788" y="3577"/>
                  </a:lnTo>
                  <a:lnTo>
                    <a:pt x="1879" y="3575"/>
                  </a:lnTo>
                  <a:lnTo>
                    <a:pt x="1970" y="3568"/>
                  </a:lnTo>
                  <a:lnTo>
                    <a:pt x="2059" y="3557"/>
                  </a:lnTo>
                  <a:lnTo>
                    <a:pt x="2147" y="3541"/>
                  </a:lnTo>
                  <a:lnTo>
                    <a:pt x="2234" y="3521"/>
                  </a:lnTo>
                  <a:lnTo>
                    <a:pt x="2319" y="3497"/>
                  </a:lnTo>
                  <a:lnTo>
                    <a:pt x="2402" y="3469"/>
                  </a:lnTo>
                  <a:lnTo>
                    <a:pt x="2483" y="3436"/>
                  </a:lnTo>
                  <a:lnTo>
                    <a:pt x="2563" y="3400"/>
                  </a:lnTo>
                  <a:lnTo>
                    <a:pt x="2640" y="3361"/>
                  </a:lnTo>
                  <a:lnTo>
                    <a:pt x="2714" y="3318"/>
                  </a:lnTo>
                  <a:lnTo>
                    <a:pt x="2787" y="3272"/>
                  </a:lnTo>
                  <a:lnTo>
                    <a:pt x="2857" y="3222"/>
                  </a:lnTo>
                  <a:lnTo>
                    <a:pt x="2925" y="3169"/>
                  </a:lnTo>
                  <a:lnTo>
                    <a:pt x="2989" y="3113"/>
                  </a:lnTo>
                  <a:lnTo>
                    <a:pt x="3052" y="3053"/>
                  </a:lnTo>
                  <a:lnTo>
                    <a:pt x="3111" y="2991"/>
                  </a:lnTo>
                  <a:lnTo>
                    <a:pt x="3167" y="2927"/>
                  </a:lnTo>
                  <a:lnTo>
                    <a:pt x="3220" y="2859"/>
                  </a:lnTo>
                  <a:lnTo>
                    <a:pt x="3270" y="2788"/>
                  </a:lnTo>
                  <a:lnTo>
                    <a:pt x="3317" y="2716"/>
                  </a:lnTo>
                  <a:lnTo>
                    <a:pt x="3360" y="2641"/>
                  </a:lnTo>
                  <a:lnTo>
                    <a:pt x="3399" y="2564"/>
                  </a:lnTo>
                  <a:lnTo>
                    <a:pt x="3435" y="2485"/>
                  </a:lnTo>
                  <a:lnTo>
                    <a:pt x="3467" y="2403"/>
                  </a:lnTo>
                  <a:lnTo>
                    <a:pt x="3495" y="2320"/>
                  </a:lnTo>
                  <a:lnTo>
                    <a:pt x="3519" y="2235"/>
                  </a:lnTo>
                  <a:lnTo>
                    <a:pt x="3539" y="2149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0"/>
                  </a:lnTo>
                  <a:lnTo>
                    <a:pt x="3575" y="1788"/>
                  </a:lnTo>
                  <a:lnTo>
                    <a:pt x="3573" y="1696"/>
                  </a:lnTo>
                  <a:lnTo>
                    <a:pt x="3566" y="1605"/>
                  </a:lnTo>
                  <a:lnTo>
                    <a:pt x="3555" y="1516"/>
                  </a:lnTo>
                  <a:lnTo>
                    <a:pt x="3539" y="1427"/>
                  </a:lnTo>
                  <a:lnTo>
                    <a:pt x="3519" y="1341"/>
                  </a:lnTo>
                  <a:lnTo>
                    <a:pt x="3495" y="1256"/>
                  </a:lnTo>
                  <a:lnTo>
                    <a:pt x="3467" y="1173"/>
                  </a:lnTo>
                  <a:lnTo>
                    <a:pt x="3435" y="1092"/>
                  </a:lnTo>
                  <a:lnTo>
                    <a:pt x="3399" y="1012"/>
                  </a:lnTo>
                  <a:lnTo>
                    <a:pt x="3360" y="935"/>
                  </a:lnTo>
                  <a:lnTo>
                    <a:pt x="3317" y="861"/>
                  </a:lnTo>
                  <a:lnTo>
                    <a:pt x="3270" y="788"/>
                  </a:lnTo>
                  <a:lnTo>
                    <a:pt x="3220" y="718"/>
                  </a:lnTo>
                  <a:lnTo>
                    <a:pt x="3167" y="650"/>
                  </a:lnTo>
                  <a:lnTo>
                    <a:pt x="3111" y="585"/>
                  </a:lnTo>
                  <a:lnTo>
                    <a:pt x="3052" y="523"/>
                  </a:lnTo>
                  <a:lnTo>
                    <a:pt x="2989" y="464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7" y="305"/>
                  </a:lnTo>
                  <a:lnTo>
                    <a:pt x="2714" y="258"/>
                  </a:lnTo>
                  <a:lnTo>
                    <a:pt x="2640" y="215"/>
                  </a:lnTo>
                  <a:lnTo>
                    <a:pt x="2563" y="175"/>
                  </a:lnTo>
                  <a:lnTo>
                    <a:pt x="2483" y="139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6"/>
                  </a:lnTo>
                  <a:lnTo>
                    <a:pt x="2147" y="36"/>
                  </a:lnTo>
                  <a:lnTo>
                    <a:pt x="2059" y="20"/>
                  </a:lnTo>
                  <a:lnTo>
                    <a:pt x="1970" y="9"/>
                  </a:lnTo>
                  <a:lnTo>
                    <a:pt x="1879" y="2"/>
                  </a:lnTo>
                  <a:lnTo>
                    <a:pt x="1788" y="0"/>
                  </a:lnTo>
                  <a:lnTo>
                    <a:pt x="1696" y="2"/>
                  </a:lnTo>
                  <a:lnTo>
                    <a:pt x="1604" y="9"/>
                  </a:lnTo>
                  <a:lnTo>
                    <a:pt x="1515" y="20"/>
                  </a:lnTo>
                  <a:lnTo>
                    <a:pt x="1427" y="36"/>
                  </a:lnTo>
                  <a:lnTo>
                    <a:pt x="1341" y="56"/>
                  </a:lnTo>
                  <a:lnTo>
                    <a:pt x="1256" y="80"/>
                  </a:lnTo>
                  <a:lnTo>
                    <a:pt x="1173" y="108"/>
                  </a:lnTo>
                  <a:lnTo>
                    <a:pt x="1091" y="139"/>
                  </a:lnTo>
                  <a:lnTo>
                    <a:pt x="1013" y="175"/>
                  </a:lnTo>
                  <a:lnTo>
                    <a:pt x="935" y="215"/>
                  </a:lnTo>
                  <a:lnTo>
                    <a:pt x="860" y="258"/>
                  </a:lnTo>
                  <a:lnTo>
                    <a:pt x="788" y="305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6" y="464"/>
                  </a:lnTo>
                  <a:lnTo>
                    <a:pt x="524" y="523"/>
                  </a:lnTo>
                  <a:lnTo>
                    <a:pt x="464" y="585"/>
                  </a:lnTo>
                  <a:lnTo>
                    <a:pt x="407" y="650"/>
                  </a:lnTo>
                  <a:lnTo>
                    <a:pt x="355" y="718"/>
                  </a:lnTo>
                  <a:lnTo>
                    <a:pt x="305" y="788"/>
                  </a:lnTo>
                  <a:lnTo>
                    <a:pt x="259" y="861"/>
                  </a:lnTo>
                  <a:lnTo>
                    <a:pt x="216" y="935"/>
                  </a:lnTo>
                  <a:lnTo>
                    <a:pt x="175" y="1012"/>
                  </a:lnTo>
                  <a:lnTo>
                    <a:pt x="140" y="1092"/>
                  </a:lnTo>
                  <a:lnTo>
                    <a:pt x="108" y="1173"/>
                  </a:lnTo>
                  <a:lnTo>
                    <a:pt x="80" y="1256"/>
                  </a:lnTo>
                  <a:lnTo>
                    <a:pt x="56" y="1341"/>
                  </a:lnTo>
                  <a:lnTo>
                    <a:pt x="36" y="1427"/>
                  </a:lnTo>
                  <a:lnTo>
                    <a:pt x="20" y="1516"/>
                  </a:lnTo>
                  <a:lnTo>
                    <a:pt x="9" y="1605"/>
                  </a:lnTo>
                  <a:lnTo>
                    <a:pt x="2" y="1696"/>
                  </a:lnTo>
                  <a:lnTo>
                    <a:pt x="0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淘宝店chenying0907 4">
            <a:extLst>
              <a:ext uri="{FF2B5EF4-FFF2-40B4-BE49-F238E27FC236}">
                <a16:creationId xmlns:a16="http://schemas.microsoft.com/office/drawing/2014/main" id="{EED50D1F-2F07-4A83-AD54-73F032B02052}"/>
              </a:ext>
            </a:extLst>
          </p:cNvPr>
          <p:cNvGrpSpPr/>
          <p:nvPr/>
        </p:nvGrpSpPr>
        <p:grpSpPr>
          <a:xfrm>
            <a:off x="4677414" y="3566618"/>
            <a:ext cx="1246540" cy="1246924"/>
            <a:chOff x="3627438" y="2806403"/>
            <a:chExt cx="966788" cy="966788"/>
          </a:xfrm>
        </p:grpSpPr>
        <p:sp>
          <p:nvSpPr>
            <p:cNvPr id="11" name="淘宝店chenying0907 9">
              <a:extLst>
                <a:ext uri="{FF2B5EF4-FFF2-40B4-BE49-F238E27FC236}">
                  <a16:creationId xmlns:a16="http://schemas.microsoft.com/office/drawing/2014/main" id="{2377A92F-551E-43B2-B9AD-D928ADCE3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2806403"/>
              <a:ext cx="966788" cy="966788"/>
            </a:xfrm>
            <a:custGeom>
              <a:avLst/>
              <a:gdLst>
                <a:gd name="T0" fmla="*/ 4867 w 4869"/>
                <a:gd name="T1" fmla="*/ 2493 h 4872"/>
                <a:gd name="T2" fmla="*/ 4866 w 4869"/>
                <a:gd name="T3" fmla="*/ 2310 h 4872"/>
                <a:gd name="T4" fmla="*/ 4793 w 4869"/>
                <a:gd name="T5" fmla="*/ 1827 h 4872"/>
                <a:gd name="T6" fmla="*/ 4629 w 4869"/>
                <a:gd name="T7" fmla="*/ 1380 h 4872"/>
                <a:gd name="T8" fmla="*/ 4385 w 4869"/>
                <a:gd name="T9" fmla="*/ 978 h 4872"/>
                <a:gd name="T10" fmla="*/ 4071 w 4869"/>
                <a:gd name="T11" fmla="*/ 632 h 4872"/>
                <a:gd name="T12" fmla="*/ 3697 w 4869"/>
                <a:gd name="T13" fmla="*/ 353 h 4872"/>
                <a:gd name="T14" fmla="*/ 3271 w 4869"/>
                <a:gd name="T15" fmla="*/ 147 h 4872"/>
                <a:gd name="T16" fmla="*/ 2805 w 4869"/>
                <a:gd name="T17" fmla="*/ 28 h 4872"/>
                <a:gd name="T18" fmla="*/ 2309 w 4869"/>
                <a:gd name="T19" fmla="*/ 3 h 4872"/>
                <a:gd name="T20" fmla="*/ 1826 w 4869"/>
                <a:gd name="T21" fmla="*/ 76 h 4872"/>
                <a:gd name="T22" fmla="*/ 1379 w 4869"/>
                <a:gd name="T23" fmla="*/ 240 h 4872"/>
                <a:gd name="T24" fmla="*/ 978 w 4869"/>
                <a:gd name="T25" fmla="*/ 483 h 4872"/>
                <a:gd name="T26" fmla="*/ 632 w 4869"/>
                <a:gd name="T27" fmla="*/ 798 h 4872"/>
                <a:gd name="T28" fmla="*/ 353 w 4869"/>
                <a:gd name="T29" fmla="*/ 1172 h 4872"/>
                <a:gd name="T30" fmla="*/ 148 w 4869"/>
                <a:gd name="T31" fmla="*/ 1599 h 4872"/>
                <a:gd name="T32" fmla="*/ 28 w 4869"/>
                <a:gd name="T33" fmla="*/ 2065 h 4872"/>
                <a:gd name="T34" fmla="*/ 3 w 4869"/>
                <a:gd name="T35" fmla="*/ 2561 h 4872"/>
                <a:gd name="T36" fmla="*/ 77 w 4869"/>
                <a:gd name="T37" fmla="*/ 3044 h 4872"/>
                <a:gd name="T38" fmla="*/ 240 w 4869"/>
                <a:gd name="T39" fmla="*/ 3492 h 4872"/>
                <a:gd name="T40" fmla="*/ 483 w 4869"/>
                <a:gd name="T41" fmla="*/ 3893 h 4872"/>
                <a:gd name="T42" fmla="*/ 798 w 4869"/>
                <a:gd name="T43" fmla="*/ 4239 h 4872"/>
                <a:gd name="T44" fmla="*/ 1172 w 4869"/>
                <a:gd name="T45" fmla="*/ 4519 h 4872"/>
                <a:gd name="T46" fmla="*/ 1598 w 4869"/>
                <a:gd name="T47" fmla="*/ 4724 h 4872"/>
                <a:gd name="T48" fmla="*/ 2063 w 4869"/>
                <a:gd name="T49" fmla="*/ 4843 h 4872"/>
                <a:gd name="T50" fmla="*/ 2479 w 4869"/>
                <a:gd name="T51" fmla="*/ 4871 h 4872"/>
                <a:gd name="T52" fmla="*/ 2656 w 4869"/>
                <a:gd name="T53" fmla="*/ 4862 h 4872"/>
                <a:gd name="T54" fmla="*/ 2828 w 4869"/>
                <a:gd name="T55" fmla="*/ 4840 h 4872"/>
                <a:gd name="T56" fmla="*/ 2996 w 4869"/>
                <a:gd name="T57" fmla="*/ 4806 h 4872"/>
                <a:gd name="T58" fmla="*/ 3160 w 4869"/>
                <a:gd name="T59" fmla="*/ 4761 h 4872"/>
                <a:gd name="T60" fmla="*/ 3320 w 4869"/>
                <a:gd name="T61" fmla="*/ 4705 h 4872"/>
                <a:gd name="T62" fmla="*/ 3476 w 4869"/>
                <a:gd name="T63" fmla="*/ 4636 h 4872"/>
                <a:gd name="T64" fmla="*/ 3630 w 4869"/>
                <a:gd name="T65" fmla="*/ 4556 h 4872"/>
                <a:gd name="T66" fmla="*/ 3763 w 4869"/>
                <a:gd name="T67" fmla="*/ 4477 h 4872"/>
                <a:gd name="T68" fmla="*/ 3863 w 4869"/>
                <a:gd name="T69" fmla="*/ 4415 h 4872"/>
                <a:gd name="T70" fmla="*/ 3936 w 4869"/>
                <a:gd name="T71" fmla="*/ 4397 h 4872"/>
                <a:gd name="T72" fmla="*/ 3997 w 4869"/>
                <a:gd name="T73" fmla="*/ 4415 h 4872"/>
                <a:gd name="T74" fmla="*/ 4076 w 4869"/>
                <a:gd name="T75" fmla="*/ 4475 h 4872"/>
                <a:gd name="T76" fmla="*/ 4177 w 4869"/>
                <a:gd name="T77" fmla="*/ 4554 h 4872"/>
                <a:gd name="T78" fmla="*/ 4289 w 4869"/>
                <a:gd name="T79" fmla="*/ 4616 h 4872"/>
                <a:gd name="T80" fmla="*/ 4439 w 4869"/>
                <a:gd name="T81" fmla="*/ 4663 h 4872"/>
                <a:gd name="T82" fmla="*/ 4638 w 4869"/>
                <a:gd name="T83" fmla="*/ 4686 h 4872"/>
                <a:gd name="T84" fmla="*/ 4638 w 4869"/>
                <a:gd name="T85" fmla="*/ 4650 h 4872"/>
                <a:gd name="T86" fmla="*/ 4574 w 4869"/>
                <a:gd name="T87" fmla="*/ 4590 h 4872"/>
                <a:gd name="T88" fmla="*/ 4524 w 4869"/>
                <a:gd name="T89" fmla="*/ 4522 h 4872"/>
                <a:gd name="T90" fmla="*/ 4488 w 4869"/>
                <a:gd name="T91" fmla="*/ 4448 h 4872"/>
                <a:gd name="T92" fmla="*/ 4466 w 4869"/>
                <a:gd name="T93" fmla="*/ 4371 h 4872"/>
                <a:gd name="T94" fmla="*/ 4452 w 4869"/>
                <a:gd name="T95" fmla="*/ 4292 h 4872"/>
                <a:gd name="T96" fmla="*/ 4452 w 4869"/>
                <a:gd name="T97" fmla="*/ 4162 h 4872"/>
                <a:gd name="T98" fmla="*/ 4479 w 4869"/>
                <a:gd name="T99" fmla="*/ 4019 h 4872"/>
                <a:gd name="T100" fmla="*/ 4529 w 4869"/>
                <a:gd name="T101" fmla="*/ 3866 h 4872"/>
                <a:gd name="T102" fmla="*/ 4647 w 4869"/>
                <a:gd name="T103" fmla="*/ 3566 h 4872"/>
                <a:gd name="T104" fmla="*/ 4736 w 4869"/>
                <a:gd name="T105" fmla="*/ 3319 h 4872"/>
                <a:gd name="T106" fmla="*/ 4799 w 4869"/>
                <a:gd name="T107" fmla="*/ 3098 h 4872"/>
                <a:gd name="T108" fmla="*/ 4846 w 4869"/>
                <a:gd name="T109" fmla="*/ 2852 h 4872"/>
                <a:gd name="T110" fmla="*/ 4868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4869" y="2508"/>
                  </a:moveTo>
                  <a:lnTo>
                    <a:pt x="4868" y="2510"/>
                  </a:lnTo>
                  <a:lnTo>
                    <a:pt x="4867" y="2512"/>
                  </a:lnTo>
                  <a:lnTo>
                    <a:pt x="4867" y="2493"/>
                  </a:lnTo>
                  <a:lnTo>
                    <a:pt x="4868" y="2473"/>
                  </a:lnTo>
                  <a:lnTo>
                    <a:pt x="4869" y="2454"/>
                  </a:lnTo>
                  <a:lnTo>
                    <a:pt x="4869" y="2436"/>
                  </a:lnTo>
                  <a:lnTo>
                    <a:pt x="4866" y="2310"/>
                  </a:lnTo>
                  <a:lnTo>
                    <a:pt x="4857" y="2187"/>
                  </a:lnTo>
                  <a:lnTo>
                    <a:pt x="4841" y="2065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1"/>
                  </a:lnTo>
                  <a:lnTo>
                    <a:pt x="4722" y="1599"/>
                  </a:lnTo>
                  <a:lnTo>
                    <a:pt x="4678" y="1488"/>
                  </a:lnTo>
                  <a:lnTo>
                    <a:pt x="4629" y="1380"/>
                  </a:lnTo>
                  <a:lnTo>
                    <a:pt x="4575" y="1275"/>
                  </a:lnTo>
                  <a:lnTo>
                    <a:pt x="4517" y="1172"/>
                  </a:lnTo>
                  <a:lnTo>
                    <a:pt x="4453" y="1074"/>
                  </a:lnTo>
                  <a:lnTo>
                    <a:pt x="4385" y="978"/>
                  </a:lnTo>
                  <a:lnTo>
                    <a:pt x="4313" y="886"/>
                  </a:lnTo>
                  <a:lnTo>
                    <a:pt x="4236" y="798"/>
                  </a:lnTo>
                  <a:lnTo>
                    <a:pt x="4156" y="713"/>
                  </a:lnTo>
                  <a:lnTo>
                    <a:pt x="4071" y="632"/>
                  </a:lnTo>
                  <a:lnTo>
                    <a:pt x="3982" y="557"/>
                  </a:lnTo>
                  <a:lnTo>
                    <a:pt x="3891" y="483"/>
                  </a:lnTo>
                  <a:lnTo>
                    <a:pt x="3795" y="416"/>
                  </a:lnTo>
                  <a:lnTo>
                    <a:pt x="3697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1"/>
                  </a:lnTo>
                  <a:lnTo>
                    <a:pt x="3271" y="147"/>
                  </a:lnTo>
                  <a:lnTo>
                    <a:pt x="3159" y="109"/>
                  </a:lnTo>
                  <a:lnTo>
                    <a:pt x="3043" y="76"/>
                  </a:lnTo>
                  <a:lnTo>
                    <a:pt x="2925" y="49"/>
                  </a:lnTo>
                  <a:lnTo>
                    <a:pt x="2805" y="28"/>
                  </a:lnTo>
                  <a:lnTo>
                    <a:pt x="2683" y="12"/>
                  </a:lnTo>
                  <a:lnTo>
                    <a:pt x="2559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5" y="12"/>
                  </a:lnTo>
                  <a:lnTo>
                    <a:pt x="2063" y="28"/>
                  </a:lnTo>
                  <a:lnTo>
                    <a:pt x="1944" y="49"/>
                  </a:lnTo>
                  <a:lnTo>
                    <a:pt x="1826" y="76"/>
                  </a:lnTo>
                  <a:lnTo>
                    <a:pt x="1711" y="109"/>
                  </a:lnTo>
                  <a:lnTo>
                    <a:pt x="1598" y="147"/>
                  </a:lnTo>
                  <a:lnTo>
                    <a:pt x="1486" y="191"/>
                  </a:lnTo>
                  <a:lnTo>
                    <a:pt x="1379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3" y="416"/>
                  </a:lnTo>
                  <a:lnTo>
                    <a:pt x="978" y="483"/>
                  </a:lnTo>
                  <a:lnTo>
                    <a:pt x="886" y="557"/>
                  </a:lnTo>
                  <a:lnTo>
                    <a:pt x="798" y="632"/>
                  </a:lnTo>
                  <a:lnTo>
                    <a:pt x="713" y="713"/>
                  </a:lnTo>
                  <a:lnTo>
                    <a:pt x="632" y="798"/>
                  </a:lnTo>
                  <a:lnTo>
                    <a:pt x="556" y="886"/>
                  </a:lnTo>
                  <a:lnTo>
                    <a:pt x="483" y="978"/>
                  </a:lnTo>
                  <a:lnTo>
                    <a:pt x="416" y="1074"/>
                  </a:lnTo>
                  <a:lnTo>
                    <a:pt x="353" y="1172"/>
                  </a:lnTo>
                  <a:lnTo>
                    <a:pt x="294" y="1275"/>
                  </a:lnTo>
                  <a:lnTo>
                    <a:pt x="240" y="1380"/>
                  </a:lnTo>
                  <a:lnTo>
                    <a:pt x="192" y="1488"/>
                  </a:lnTo>
                  <a:lnTo>
                    <a:pt x="148" y="1599"/>
                  </a:lnTo>
                  <a:lnTo>
                    <a:pt x="109" y="1711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8" y="2065"/>
                  </a:lnTo>
                  <a:lnTo>
                    <a:pt x="12" y="2187"/>
                  </a:lnTo>
                  <a:lnTo>
                    <a:pt x="3" y="2310"/>
                  </a:lnTo>
                  <a:lnTo>
                    <a:pt x="0" y="2436"/>
                  </a:lnTo>
                  <a:lnTo>
                    <a:pt x="3" y="2561"/>
                  </a:lnTo>
                  <a:lnTo>
                    <a:pt x="12" y="2684"/>
                  </a:lnTo>
                  <a:lnTo>
                    <a:pt x="28" y="2807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09" y="3160"/>
                  </a:lnTo>
                  <a:lnTo>
                    <a:pt x="148" y="3273"/>
                  </a:lnTo>
                  <a:lnTo>
                    <a:pt x="192" y="3383"/>
                  </a:lnTo>
                  <a:lnTo>
                    <a:pt x="240" y="3492"/>
                  </a:lnTo>
                  <a:lnTo>
                    <a:pt x="294" y="3596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3" y="3893"/>
                  </a:lnTo>
                  <a:lnTo>
                    <a:pt x="556" y="3985"/>
                  </a:lnTo>
                  <a:lnTo>
                    <a:pt x="632" y="4073"/>
                  </a:lnTo>
                  <a:lnTo>
                    <a:pt x="713" y="4158"/>
                  </a:lnTo>
                  <a:lnTo>
                    <a:pt x="798" y="4239"/>
                  </a:lnTo>
                  <a:lnTo>
                    <a:pt x="886" y="4316"/>
                  </a:lnTo>
                  <a:lnTo>
                    <a:pt x="978" y="4388"/>
                  </a:lnTo>
                  <a:lnTo>
                    <a:pt x="1073" y="4456"/>
                  </a:lnTo>
                  <a:lnTo>
                    <a:pt x="1172" y="4519"/>
                  </a:lnTo>
                  <a:lnTo>
                    <a:pt x="1275" y="4577"/>
                  </a:lnTo>
                  <a:lnTo>
                    <a:pt x="1379" y="4631"/>
                  </a:lnTo>
                  <a:lnTo>
                    <a:pt x="1486" y="4680"/>
                  </a:lnTo>
                  <a:lnTo>
                    <a:pt x="1598" y="4724"/>
                  </a:lnTo>
                  <a:lnTo>
                    <a:pt x="1711" y="4762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3" y="4843"/>
                  </a:lnTo>
                  <a:lnTo>
                    <a:pt x="2185" y="4859"/>
                  </a:lnTo>
                  <a:lnTo>
                    <a:pt x="2309" y="4868"/>
                  </a:lnTo>
                  <a:lnTo>
                    <a:pt x="2434" y="4872"/>
                  </a:lnTo>
                  <a:lnTo>
                    <a:pt x="2479" y="4871"/>
                  </a:lnTo>
                  <a:lnTo>
                    <a:pt x="2524" y="4869"/>
                  </a:lnTo>
                  <a:lnTo>
                    <a:pt x="2568" y="4868"/>
                  </a:lnTo>
                  <a:lnTo>
                    <a:pt x="2612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2"/>
                  </a:lnTo>
                  <a:lnTo>
                    <a:pt x="2786" y="4847"/>
                  </a:lnTo>
                  <a:lnTo>
                    <a:pt x="2828" y="4840"/>
                  </a:lnTo>
                  <a:lnTo>
                    <a:pt x="2871" y="4833"/>
                  </a:lnTo>
                  <a:lnTo>
                    <a:pt x="2913" y="4825"/>
                  </a:lnTo>
                  <a:lnTo>
                    <a:pt x="2955" y="4816"/>
                  </a:lnTo>
                  <a:lnTo>
                    <a:pt x="2996" y="4806"/>
                  </a:lnTo>
                  <a:lnTo>
                    <a:pt x="3038" y="4796"/>
                  </a:lnTo>
                  <a:lnTo>
                    <a:pt x="3079" y="4786"/>
                  </a:lnTo>
                  <a:lnTo>
                    <a:pt x="3119" y="4774"/>
                  </a:lnTo>
                  <a:lnTo>
                    <a:pt x="3160" y="4761"/>
                  </a:lnTo>
                  <a:lnTo>
                    <a:pt x="3200" y="4748"/>
                  </a:lnTo>
                  <a:lnTo>
                    <a:pt x="3241" y="4734"/>
                  </a:lnTo>
                  <a:lnTo>
                    <a:pt x="3280" y="4719"/>
                  </a:lnTo>
                  <a:lnTo>
                    <a:pt x="3320" y="4705"/>
                  </a:lnTo>
                  <a:lnTo>
                    <a:pt x="3359" y="4688"/>
                  </a:lnTo>
                  <a:lnTo>
                    <a:pt x="3399" y="4671"/>
                  </a:lnTo>
                  <a:lnTo>
                    <a:pt x="3438" y="4654"/>
                  </a:lnTo>
                  <a:lnTo>
                    <a:pt x="3476" y="4636"/>
                  </a:lnTo>
                  <a:lnTo>
                    <a:pt x="3516" y="4617"/>
                  </a:lnTo>
                  <a:lnTo>
                    <a:pt x="3554" y="4598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5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6" y="4462"/>
                  </a:lnTo>
                  <a:lnTo>
                    <a:pt x="3812" y="4447"/>
                  </a:lnTo>
                  <a:lnTo>
                    <a:pt x="3843" y="4427"/>
                  </a:lnTo>
                  <a:lnTo>
                    <a:pt x="3863" y="4415"/>
                  </a:lnTo>
                  <a:lnTo>
                    <a:pt x="3883" y="4407"/>
                  </a:lnTo>
                  <a:lnTo>
                    <a:pt x="3901" y="4400"/>
                  </a:lnTo>
                  <a:lnTo>
                    <a:pt x="3919" y="4397"/>
                  </a:lnTo>
                  <a:lnTo>
                    <a:pt x="3936" y="4397"/>
                  </a:lnTo>
                  <a:lnTo>
                    <a:pt x="3952" y="4398"/>
                  </a:lnTo>
                  <a:lnTo>
                    <a:pt x="3968" y="4401"/>
                  </a:lnTo>
                  <a:lnTo>
                    <a:pt x="3982" y="4408"/>
                  </a:lnTo>
                  <a:lnTo>
                    <a:pt x="3997" y="4415"/>
                  </a:lnTo>
                  <a:lnTo>
                    <a:pt x="4013" y="4425"/>
                  </a:lnTo>
                  <a:lnTo>
                    <a:pt x="4028" y="4435"/>
                  </a:lnTo>
                  <a:lnTo>
                    <a:pt x="4043" y="4448"/>
                  </a:lnTo>
                  <a:lnTo>
                    <a:pt x="4076" y="4475"/>
                  </a:lnTo>
                  <a:lnTo>
                    <a:pt x="4113" y="4505"/>
                  </a:lnTo>
                  <a:lnTo>
                    <a:pt x="4133" y="4522"/>
                  </a:lnTo>
                  <a:lnTo>
                    <a:pt x="4155" y="4538"/>
                  </a:lnTo>
                  <a:lnTo>
                    <a:pt x="4177" y="4554"/>
                  </a:lnTo>
                  <a:lnTo>
                    <a:pt x="4202" y="4569"/>
                  </a:lnTo>
                  <a:lnTo>
                    <a:pt x="4229" y="4585"/>
                  </a:lnTo>
                  <a:lnTo>
                    <a:pt x="4257" y="4601"/>
                  </a:lnTo>
                  <a:lnTo>
                    <a:pt x="4289" y="4616"/>
                  </a:lnTo>
                  <a:lnTo>
                    <a:pt x="4322" y="4629"/>
                  </a:lnTo>
                  <a:lnTo>
                    <a:pt x="4358" y="4642"/>
                  </a:lnTo>
                  <a:lnTo>
                    <a:pt x="4397" y="4653"/>
                  </a:lnTo>
                  <a:lnTo>
                    <a:pt x="4439" y="4663"/>
                  </a:lnTo>
                  <a:lnTo>
                    <a:pt x="4483" y="4672"/>
                  </a:lnTo>
                  <a:lnTo>
                    <a:pt x="4531" y="4678"/>
                  </a:lnTo>
                  <a:lnTo>
                    <a:pt x="4583" y="4683"/>
                  </a:lnTo>
                  <a:lnTo>
                    <a:pt x="4638" y="4686"/>
                  </a:lnTo>
                  <a:lnTo>
                    <a:pt x="4697" y="4686"/>
                  </a:lnTo>
                  <a:lnTo>
                    <a:pt x="4677" y="4674"/>
                  </a:lnTo>
                  <a:lnTo>
                    <a:pt x="4656" y="4662"/>
                  </a:lnTo>
                  <a:lnTo>
                    <a:pt x="4638" y="4650"/>
                  </a:lnTo>
                  <a:lnTo>
                    <a:pt x="4620" y="4635"/>
                  </a:lnTo>
                  <a:lnTo>
                    <a:pt x="4603" y="4621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59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4" y="4522"/>
                  </a:lnTo>
                  <a:lnTo>
                    <a:pt x="4514" y="4504"/>
                  </a:lnTo>
                  <a:lnTo>
                    <a:pt x="4505" y="4486"/>
                  </a:lnTo>
                  <a:lnTo>
                    <a:pt x="4496" y="4467"/>
                  </a:lnTo>
                  <a:lnTo>
                    <a:pt x="4488" y="4448"/>
                  </a:lnTo>
                  <a:lnTo>
                    <a:pt x="4482" y="4429"/>
                  </a:lnTo>
                  <a:lnTo>
                    <a:pt x="4476" y="4409"/>
                  </a:lnTo>
                  <a:lnTo>
                    <a:pt x="4470" y="4390"/>
                  </a:lnTo>
                  <a:lnTo>
                    <a:pt x="4466" y="4371"/>
                  </a:lnTo>
                  <a:lnTo>
                    <a:pt x="4461" y="4351"/>
                  </a:lnTo>
                  <a:lnTo>
                    <a:pt x="4458" y="4332"/>
                  </a:lnTo>
                  <a:lnTo>
                    <a:pt x="4455" y="4311"/>
                  </a:lnTo>
                  <a:lnTo>
                    <a:pt x="4452" y="4292"/>
                  </a:lnTo>
                  <a:lnTo>
                    <a:pt x="4451" y="4273"/>
                  </a:lnTo>
                  <a:lnTo>
                    <a:pt x="4449" y="4235"/>
                  </a:lnTo>
                  <a:lnTo>
                    <a:pt x="4450" y="4197"/>
                  </a:lnTo>
                  <a:lnTo>
                    <a:pt x="4452" y="4162"/>
                  </a:lnTo>
                  <a:lnTo>
                    <a:pt x="4456" y="4129"/>
                  </a:lnTo>
                  <a:lnTo>
                    <a:pt x="4462" y="4093"/>
                  </a:lnTo>
                  <a:lnTo>
                    <a:pt x="4470" y="4056"/>
                  </a:lnTo>
                  <a:lnTo>
                    <a:pt x="4479" y="4019"/>
                  </a:lnTo>
                  <a:lnTo>
                    <a:pt x="4490" y="3982"/>
                  </a:lnTo>
                  <a:lnTo>
                    <a:pt x="4502" y="3945"/>
                  </a:lnTo>
                  <a:lnTo>
                    <a:pt x="4515" y="3905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6" y="3743"/>
                  </a:lnTo>
                  <a:lnTo>
                    <a:pt x="4611" y="3656"/>
                  </a:lnTo>
                  <a:lnTo>
                    <a:pt x="4647" y="3566"/>
                  </a:lnTo>
                  <a:lnTo>
                    <a:pt x="4683" y="3470"/>
                  </a:lnTo>
                  <a:lnTo>
                    <a:pt x="4701" y="3422"/>
                  </a:lnTo>
                  <a:lnTo>
                    <a:pt x="4719" y="3371"/>
                  </a:lnTo>
                  <a:lnTo>
                    <a:pt x="4736" y="3319"/>
                  </a:lnTo>
                  <a:lnTo>
                    <a:pt x="4753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799" y="3098"/>
                  </a:lnTo>
                  <a:lnTo>
                    <a:pt x="4812" y="3039"/>
                  </a:lnTo>
                  <a:lnTo>
                    <a:pt x="4824" y="2979"/>
                  </a:lnTo>
                  <a:lnTo>
                    <a:pt x="4835" y="2917"/>
                  </a:lnTo>
                  <a:lnTo>
                    <a:pt x="4846" y="2852"/>
                  </a:lnTo>
                  <a:lnTo>
                    <a:pt x="4854" y="2787"/>
                  </a:lnTo>
                  <a:lnTo>
                    <a:pt x="4860" y="2720"/>
                  </a:lnTo>
                  <a:lnTo>
                    <a:pt x="4865" y="2652"/>
                  </a:lnTo>
                  <a:lnTo>
                    <a:pt x="4868" y="2581"/>
                  </a:lnTo>
                  <a:lnTo>
                    <a:pt x="4869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店chenying0907 10">
              <a:extLst>
                <a:ext uri="{FF2B5EF4-FFF2-40B4-BE49-F238E27FC236}">
                  <a16:creationId xmlns:a16="http://schemas.microsoft.com/office/drawing/2014/main" id="{855A4FC5-8955-4D4C-A5C4-FC7F2A4C7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2934990"/>
              <a:ext cx="709613" cy="709613"/>
            </a:xfrm>
            <a:custGeom>
              <a:avLst/>
              <a:gdLst>
                <a:gd name="T0" fmla="*/ 3566 w 3575"/>
                <a:gd name="T1" fmla="*/ 1972 h 3577"/>
                <a:gd name="T2" fmla="*/ 3519 w 3575"/>
                <a:gd name="T3" fmla="*/ 2236 h 3577"/>
                <a:gd name="T4" fmla="*/ 3435 w 3575"/>
                <a:gd name="T5" fmla="*/ 2485 h 3577"/>
                <a:gd name="T6" fmla="*/ 3316 w 3575"/>
                <a:gd name="T7" fmla="*/ 2716 h 3577"/>
                <a:gd name="T8" fmla="*/ 3168 w 3575"/>
                <a:gd name="T9" fmla="*/ 2927 h 3577"/>
                <a:gd name="T10" fmla="*/ 2989 w 3575"/>
                <a:gd name="T11" fmla="*/ 3113 h 3577"/>
                <a:gd name="T12" fmla="*/ 2787 w 3575"/>
                <a:gd name="T13" fmla="*/ 3272 h 3577"/>
                <a:gd name="T14" fmla="*/ 2562 w 3575"/>
                <a:gd name="T15" fmla="*/ 3402 h 3577"/>
                <a:gd name="T16" fmla="*/ 2319 w 3575"/>
                <a:gd name="T17" fmla="*/ 3497 h 3577"/>
                <a:gd name="T18" fmla="*/ 2060 w 3575"/>
                <a:gd name="T19" fmla="*/ 3557 h 3577"/>
                <a:gd name="T20" fmla="*/ 1787 w 3575"/>
                <a:gd name="T21" fmla="*/ 3577 h 3577"/>
                <a:gd name="T22" fmla="*/ 1516 w 3575"/>
                <a:gd name="T23" fmla="*/ 3557 h 3577"/>
                <a:gd name="T24" fmla="*/ 1256 w 3575"/>
                <a:gd name="T25" fmla="*/ 3497 h 3577"/>
                <a:gd name="T26" fmla="*/ 1012 w 3575"/>
                <a:gd name="T27" fmla="*/ 3402 h 3577"/>
                <a:gd name="T28" fmla="*/ 788 w 3575"/>
                <a:gd name="T29" fmla="*/ 3272 h 3577"/>
                <a:gd name="T30" fmla="*/ 586 w 3575"/>
                <a:gd name="T31" fmla="*/ 3113 h 3577"/>
                <a:gd name="T32" fmla="*/ 408 w 3575"/>
                <a:gd name="T33" fmla="*/ 2927 h 3577"/>
                <a:gd name="T34" fmla="*/ 258 w 3575"/>
                <a:gd name="T35" fmla="*/ 2716 h 3577"/>
                <a:gd name="T36" fmla="*/ 140 w 3575"/>
                <a:gd name="T37" fmla="*/ 2485 h 3577"/>
                <a:gd name="T38" fmla="*/ 56 w 3575"/>
                <a:gd name="T39" fmla="*/ 2236 h 3577"/>
                <a:gd name="T40" fmla="*/ 9 w 3575"/>
                <a:gd name="T41" fmla="*/ 1972 h 3577"/>
                <a:gd name="T42" fmla="*/ 2 w 3575"/>
                <a:gd name="T43" fmla="*/ 1697 h 3577"/>
                <a:gd name="T44" fmla="*/ 36 w 3575"/>
                <a:gd name="T45" fmla="*/ 1428 h 3577"/>
                <a:gd name="T46" fmla="*/ 108 w 3575"/>
                <a:gd name="T47" fmla="*/ 1174 h 3577"/>
                <a:gd name="T48" fmla="*/ 215 w 3575"/>
                <a:gd name="T49" fmla="*/ 936 h 3577"/>
                <a:gd name="T50" fmla="*/ 355 w 3575"/>
                <a:gd name="T51" fmla="*/ 718 h 3577"/>
                <a:gd name="T52" fmla="*/ 523 w 3575"/>
                <a:gd name="T53" fmla="*/ 524 h 3577"/>
                <a:gd name="T54" fmla="*/ 718 w 3575"/>
                <a:gd name="T55" fmla="*/ 355 h 3577"/>
                <a:gd name="T56" fmla="*/ 935 w 3575"/>
                <a:gd name="T57" fmla="*/ 215 h 3577"/>
                <a:gd name="T58" fmla="*/ 1173 w 3575"/>
                <a:gd name="T59" fmla="*/ 108 h 3577"/>
                <a:gd name="T60" fmla="*/ 1428 w 3575"/>
                <a:gd name="T61" fmla="*/ 36 h 3577"/>
                <a:gd name="T62" fmla="*/ 1696 w 3575"/>
                <a:gd name="T63" fmla="*/ 2 h 3577"/>
                <a:gd name="T64" fmla="*/ 1971 w 3575"/>
                <a:gd name="T65" fmla="*/ 9 h 3577"/>
                <a:gd name="T66" fmla="*/ 2234 w 3575"/>
                <a:gd name="T67" fmla="*/ 56 h 3577"/>
                <a:gd name="T68" fmla="*/ 2484 w 3575"/>
                <a:gd name="T69" fmla="*/ 141 h 3577"/>
                <a:gd name="T70" fmla="*/ 2715 w 3575"/>
                <a:gd name="T71" fmla="*/ 259 h 3577"/>
                <a:gd name="T72" fmla="*/ 2925 w 3575"/>
                <a:gd name="T73" fmla="*/ 408 h 3577"/>
                <a:gd name="T74" fmla="*/ 3111 w 3575"/>
                <a:gd name="T75" fmla="*/ 586 h 3577"/>
                <a:gd name="T76" fmla="*/ 3270 w 3575"/>
                <a:gd name="T77" fmla="*/ 788 h 3577"/>
                <a:gd name="T78" fmla="*/ 3400 w 3575"/>
                <a:gd name="T79" fmla="*/ 1014 h 3577"/>
                <a:gd name="T80" fmla="*/ 3495 w 3575"/>
                <a:gd name="T81" fmla="*/ 1257 h 3577"/>
                <a:gd name="T82" fmla="*/ 3555 w 3575"/>
                <a:gd name="T83" fmla="*/ 1516 h 3577"/>
                <a:gd name="T84" fmla="*/ 3575 w 3575"/>
                <a:gd name="T85" fmla="*/ 1789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3575" y="1789"/>
                  </a:moveTo>
                  <a:lnTo>
                    <a:pt x="3573" y="1881"/>
                  </a:lnTo>
                  <a:lnTo>
                    <a:pt x="3566" y="1972"/>
                  </a:lnTo>
                  <a:lnTo>
                    <a:pt x="3555" y="2061"/>
                  </a:lnTo>
                  <a:lnTo>
                    <a:pt x="3539" y="2149"/>
                  </a:lnTo>
                  <a:lnTo>
                    <a:pt x="3519" y="2236"/>
                  </a:lnTo>
                  <a:lnTo>
                    <a:pt x="3495" y="2320"/>
                  </a:lnTo>
                  <a:lnTo>
                    <a:pt x="3467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59" y="2642"/>
                  </a:lnTo>
                  <a:lnTo>
                    <a:pt x="3316" y="2716"/>
                  </a:lnTo>
                  <a:lnTo>
                    <a:pt x="3270" y="2789"/>
                  </a:lnTo>
                  <a:lnTo>
                    <a:pt x="3220" y="2859"/>
                  </a:lnTo>
                  <a:lnTo>
                    <a:pt x="3168" y="2927"/>
                  </a:lnTo>
                  <a:lnTo>
                    <a:pt x="3111" y="2991"/>
                  </a:lnTo>
                  <a:lnTo>
                    <a:pt x="3051" y="3054"/>
                  </a:lnTo>
                  <a:lnTo>
                    <a:pt x="2989" y="3113"/>
                  </a:lnTo>
                  <a:lnTo>
                    <a:pt x="2925" y="3169"/>
                  </a:lnTo>
                  <a:lnTo>
                    <a:pt x="2858" y="3222"/>
                  </a:lnTo>
                  <a:lnTo>
                    <a:pt x="2787" y="3272"/>
                  </a:lnTo>
                  <a:lnTo>
                    <a:pt x="2715" y="3319"/>
                  </a:lnTo>
                  <a:lnTo>
                    <a:pt x="2640" y="3362"/>
                  </a:lnTo>
                  <a:lnTo>
                    <a:pt x="2562" y="3402"/>
                  </a:lnTo>
                  <a:lnTo>
                    <a:pt x="2484" y="3438"/>
                  </a:lnTo>
                  <a:lnTo>
                    <a:pt x="2402" y="3469"/>
                  </a:lnTo>
                  <a:lnTo>
                    <a:pt x="2319" y="3497"/>
                  </a:lnTo>
                  <a:lnTo>
                    <a:pt x="2234" y="3521"/>
                  </a:lnTo>
                  <a:lnTo>
                    <a:pt x="2148" y="3541"/>
                  </a:lnTo>
                  <a:lnTo>
                    <a:pt x="2060" y="3557"/>
                  </a:lnTo>
                  <a:lnTo>
                    <a:pt x="1971" y="3568"/>
                  </a:lnTo>
                  <a:lnTo>
                    <a:pt x="1879" y="3575"/>
                  </a:lnTo>
                  <a:lnTo>
                    <a:pt x="1787" y="3577"/>
                  </a:lnTo>
                  <a:lnTo>
                    <a:pt x="1696" y="3575"/>
                  </a:lnTo>
                  <a:lnTo>
                    <a:pt x="1605" y="3568"/>
                  </a:lnTo>
                  <a:lnTo>
                    <a:pt x="1516" y="3557"/>
                  </a:lnTo>
                  <a:lnTo>
                    <a:pt x="1428" y="3541"/>
                  </a:lnTo>
                  <a:lnTo>
                    <a:pt x="1341" y="3521"/>
                  </a:lnTo>
                  <a:lnTo>
                    <a:pt x="1256" y="3497"/>
                  </a:lnTo>
                  <a:lnTo>
                    <a:pt x="1173" y="3469"/>
                  </a:lnTo>
                  <a:lnTo>
                    <a:pt x="1092" y="3438"/>
                  </a:lnTo>
                  <a:lnTo>
                    <a:pt x="1012" y="3402"/>
                  </a:lnTo>
                  <a:lnTo>
                    <a:pt x="935" y="3362"/>
                  </a:lnTo>
                  <a:lnTo>
                    <a:pt x="861" y="3319"/>
                  </a:lnTo>
                  <a:lnTo>
                    <a:pt x="788" y="3272"/>
                  </a:lnTo>
                  <a:lnTo>
                    <a:pt x="718" y="3222"/>
                  </a:lnTo>
                  <a:lnTo>
                    <a:pt x="650" y="3169"/>
                  </a:lnTo>
                  <a:lnTo>
                    <a:pt x="586" y="3113"/>
                  </a:lnTo>
                  <a:lnTo>
                    <a:pt x="523" y="3054"/>
                  </a:lnTo>
                  <a:lnTo>
                    <a:pt x="464" y="2991"/>
                  </a:lnTo>
                  <a:lnTo>
                    <a:pt x="408" y="2927"/>
                  </a:lnTo>
                  <a:lnTo>
                    <a:pt x="355" y="2859"/>
                  </a:lnTo>
                  <a:lnTo>
                    <a:pt x="305" y="2789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0"/>
                  </a:lnTo>
                  <a:lnTo>
                    <a:pt x="56" y="2236"/>
                  </a:lnTo>
                  <a:lnTo>
                    <a:pt x="36" y="2149"/>
                  </a:lnTo>
                  <a:lnTo>
                    <a:pt x="20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9"/>
                  </a:lnTo>
                  <a:lnTo>
                    <a:pt x="2" y="1697"/>
                  </a:lnTo>
                  <a:lnTo>
                    <a:pt x="9" y="1605"/>
                  </a:lnTo>
                  <a:lnTo>
                    <a:pt x="20" y="1516"/>
                  </a:lnTo>
                  <a:lnTo>
                    <a:pt x="36" y="1428"/>
                  </a:lnTo>
                  <a:lnTo>
                    <a:pt x="56" y="1342"/>
                  </a:lnTo>
                  <a:lnTo>
                    <a:pt x="80" y="1257"/>
                  </a:lnTo>
                  <a:lnTo>
                    <a:pt x="108" y="1174"/>
                  </a:lnTo>
                  <a:lnTo>
                    <a:pt x="140" y="1092"/>
                  </a:lnTo>
                  <a:lnTo>
                    <a:pt x="176" y="1014"/>
                  </a:lnTo>
                  <a:lnTo>
                    <a:pt x="215" y="936"/>
                  </a:lnTo>
                  <a:lnTo>
                    <a:pt x="258" y="861"/>
                  </a:lnTo>
                  <a:lnTo>
                    <a:pt x="305" y="788"/>
                  </a:lnTo>
                  <a:lnTo>
                    <a:pt x="355" y="718"/>
                  </a:lnTo>
                  <a:lnTo>
                    <a:pt x="408" y="650"/>
                  </a:lnTo>
                  <a:lnTo>
                    <a:pt x="464" y="586"/>
                  </a:lnTo>
                  <a:lnTo>
                    <a:pt x="523" y="524"/>
                  </a:lnTo>
                  <a:lnTo>
                    <a:pt x="586" y="464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5"/>
                  </a:lnTo>
                  <a:lnTo>
                    <a:pt x="861" y="259"/>
                  </a:lnTo>
                  <a:lnTo>
                    <a:pt x="935" y="215"/>
                  </a:lnTo>
                  <a:lnTo>
                    <a:pt x="1012" y="176"/>
                  </a:lnTo>
                  <a:lnTo>
                    <a:pt x="1092" y="141"/>
                  </a:lnTo>
                  <a:lnTo>
                    <a:pt x="1173" y="108"/>
                  </a:lnTo>
                  <a:lnTo>
                    <a:pt x="1256" y="80"/>
                  </a:lnTo>
                  <a:lnTo>
                    <a:pt x="1341" y="56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79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4" y="56"/>
                  </a:lnTo>
                  <a:lnTo>
                    <a:pt x="2319" y="80"/>
                  </a:lnTo>
                  <a:lnTo>
                    <a:pt x="2402" y="108"/>
                  </a:lnTo>
                  <a:lnTo>
                    <a:pt x="2484" y="141"/>
                  </a:lnTo>
                  <a:lnTo>
                    <a:pt x="2562" y="176"/>
                  </a:lnTo>
                  <a:lnTo>
                    <a:pt x="2640" y="215"/>
                  </a:lnTo>
                  <a:lnTo>
                    <a:pt x="2715" y="259"/>
                  </a:lnTo>
                  <a:lnTo>
                    <a:pt x="2787" y="305"/>
                  </a:lnTo>
                  <a:lnTo>
                    <a:pt x="2858" y="355"/>
                  </a:lnTo>
                  <a:lnTo>
                    <a:pt x="2925" y="408"/>
                  </a:lnTo>
                  <a:lnTo>
                    <a:pt x="2989" y="464"/>
                  </a:lnTo>
                  <a:lnTo>
                    <a:pt x="3051" y="524"/>
                  </a:lnTo>
                  <a:lnTo>
                    <a:pt x="3111" y="586"/>
                  </a:lnTo>
                  <a:lnTo>
                    <a:pt x="3168" y="650"/>
                  </a:lnTo>
                  <a:lnTo>
                    <a:pt x="3220" y="718"/>
                  </a:lnTo>
                  <a:lnTo>
                    <a:pt x="3270" y="788"/>
                  </a:lnTo>
                  <a:lnTo>
                    <a:pt x="3316" y="861"/>
                  </a:lnTo>
                  <a:lnTo>
                    <a:pt x="3359" y="936"/>
                  </a:lnTo>
                  <a:lnTo>
                    <a:pt x="3400" y="1014"/>
                  </a:lnTo>
                  <a:lnTo>
                    <a:pt x="3435" y="1092"/>
                  </a:lnTo>
                  <a:lnTo>
                    <a:pt x="3467" y="1174"/>
                  </a:lnTo>
                  <a:lnTo>
                    <a:pt x="3495" y="1257"/>
                  </a:lnTo>
                  <a:lnTo>
                    <a:pt x="3519" y="1342"/>
                  </a:lnTo>
                  <a:lnTo>
                    <a:pt x="3539" y="1428"/>
                  </a:lnTo>
                  <a:lnTo>
                    <a:pt x="3555" y="1516"/>
                  </a:lnTo>
                  <a:lnTo>
                    <a:pt x="3566" y="1605"/>
                  </a:lnTo>
                  <a:lnTo>
                    <a:pt x="3573" y="1697"/>
                  </a:lnTo>
                  <a:lnTo>
                    <a:pt x="3575" y="17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淘宝店chenying0907 13">
            <a:extLst>
              <a:ext uri="{FF2B5EF4-FFF2-40B4-BE49-F238E27FC236}">
                <a16:creationId xmlns:a16="http://schemas.microsoft.com/office/drawing/2014/main" id="{9F41E818-0C7A-47C9-9989-57B956759548}"/>
              </a:ext>
            </a:extLst>
          </p:cNvPr>
          <p:cNvGrpSpPr/>
          <p:nvPr/>
        </p:nvGrpSpPr>
        <p:grpSpPr>
          <a:xfrm>
            <a:off x="5833892" y="4776686"/>
            <a:ext cx="1246540" cy="1246924"/>
            <a:chOff x="4524376" y="3744615"/>
            <a:chExt cx="966788" cy="966788"/>
          </a:xfrm>
        </p:grpSpPr>
        <p:sp>
          <p:nvSpPr>
            <p:cNvPr id="14" name="淘宝店chenying0907 11">
              <a:extLst>
                <a:ext uri="{FF2B5EF4-FFF2-40B4-BE49-F238E27FC236}">
                  <a16:creationId xmlns:a16="http://schemas.microsoft.com/office/drawing/2014/main" id="{3A440A85-AAD6-4501-93AC-41FB8EF8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3744615"/>
              <a:ext cx="966788" cy="966788"/>
            </a:xfrm>
            <a:custGeom>
              <a:avLst/>
              <a:gdLst>
                <a:gd name="T0" fmla="*/ 1 w 4869"/>
                <a:gd name="T1" fmla="*/ 2493 h 4872"/>
                <a:gd name="T2" fmla="*/ 3 w 4869"/>
                <a:gd name="T3" fmla="*/ 2311 h 4872"/>
                <a:gd name="T4" fmla="*/ 76 w 4869"/>
                <a:gd name="T5" fmla="*/ 1828 h 4872"/>
                <a:gd name="T6" fmla="*/ 240 w 4869"/>
                <a:gd name="T7" fmla="*/ 1380 h 4872"/>
                <a:gd name="T8" fmla="*/ 483 w 4869"/>
                <a:gd name="T9" fmla="*/ 979 h 4872"/>
                <a:gd name="T10" fmla="*/ 798 w 4869"/>
                <a:gd name="T11" fmla="*/ 634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3 w 4869"/>
                <a:gd name="T17" fmla="*/ 28 h 4872"/>
                <a:gd name="T18" fmla="*/ 2559 w 4869"/>
                <a:gd name="T19" fmla="*/ 3 h 4872"/>
                <a:gd name="T20" fmla="*/ 3042 w 4869"/>
                <a:gd name="T21" fmla="*/ 77 h 4872"/>
                <a:gd name="T22" fmla="*/ 3490 w 4869"/>
                <a:gd name="T23" fmla="*/ 240 h 4872"/>
                <a:gd name="T24" fmla="*/ 3891 w 4869"/>
                <a:gd name="T25" fmla="*/ 485 h 4872"/>
                <a:gd name="T26" fmla="*/ 4236 w 4869"/>
                <a:gd name="T27" fmla="*/ 798 h 4872"/>
                <a:gd name="T28" fmla="*/ 4516 w 4869"/>
                <a:gd name="T29" fmla="*/ 1174 h 4872"/>
                <a:gd name="T30" fmla="*/ 4722 w 4869"/>
                <a:gd name="T31" fmla="*/ 1599 h 4872"/>
                <a:gd name="T32" fmla="*/ 4841 w 4869"/>
                <a:gd name="T33" fmla="*/ 2066 h 4872"/>
                <a:gd name="T34" fmla="*/ 4866 w 4869"/>
                <a:gd name="T35" fmla="*/ 2562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5 w 4869"/>
                <a:gd name="T41" fmla="*/ 3893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5 w 4869"/>
                <a:gd name="T49" fmla="*/ 4844 h 4872"/>
                <a:gd name="T50" fmla="*/ 2389 w 4869"/>
                <a:gd name="T51" fmla="*/ 4872 h 4872"/>
                <a:gd name="T52" fmla="*/ 2212 w 4869"/>
                <a:gd name="T53" fmla="*/ 4862 h 4872"/>
                <a:gd name="T54" fmla="*/ 2040 w 4869"/>
                <a:gd name="T55" fmla="*/ 4840 h 4872"/>
                <a:gd name="T56" fmla="*/ 1873 w 4869"/>
                <a:gd name="T57" fmla="*/ 4808 h 4872"/>
                <a:gd name="T58" fmla="*/ 1708 w 4869"/>
                <a:gd name="T59" fmla="*/ 4762 h 4872"/>
                <a:gd name="T60" fmla="*/ 1548 w 4869"/>
                <a:gd name="T61" fmla="*/ 4705 h 4872"/>
                <a:gd name="T62" fmla="*/ 1392 w 4869"/>
                <a:gd name="T63" fmla="*/ 4636 h 4872"/>
                <a:gd name="T64" fmla="*/ 1238 w 4869"/>
                <a:gd name="T65" fmla="*/ 4556 h 4872"/>
                <a:gd name="T66" fmla="*/ 1105 w 4869"/>
                <a:gd name="T67" fmla="*/ 4477 h 4872"/>
                <a:gd name="T68" fmla="*/ 1005 w 4869"/>
                <a:gd name="T69" fmla="*/ 4416 h 4872"/>
                <a:gd name="T70" fmla="*/ 933 w 4869"/>
                <a:gd name="T71" fmla="*/ 4397 h 4872"/>
                <a:gd name="T72" fmla="*/ 871 w 4869"/>
                <a:gd name="T73" fmla="*/ 4416 h 4872"/>
                <a:gd name="T74" fmla="*/ 792 w 4869"/>
                <a:gd name="T75" fmla="*/ 4476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3 h 4872"/>
                <a:gd name="T82" fmla="*/ 231 w 4869"/>
                <a:gd name="T83" fmla="*/ 4686 h 4872"/>
                <a:gd name="T84" fmla="*/ 231 w 4869"/>
                <a:gd name="T85" fmla="*/ 4650 h 4872"/>
                <a:gd name="T86" fmla="*/ 295 w 4869"/>
                <a:gd name="T87" fmla="*/ 4591 h 4872"/>
                <a:gd name="T88" fmla="*/ 345 w 4869"/>
                <a:gd name="T89" fmla="*/ 4522 h 4872"/>
                <a:gd name="T90" fmla="*/ 380 w 4869"/>
                <a:gd name="T91" fmla="*/ 4449 h 4872"/>
                <a:gd name="T92" fmla="*/ 403 w 4869"/>
                <a:gd name="T93" fmla="*/ 4371 h 4872"/>
                <a:gd name="T94" fmla="*/ 416 w 4869"/>
                <a:gd name="T95" fmla="*/ 4292 h 4872"/>
                <a:gd name="T96" fmla="*/ 417 w 4869"/>
                <a:gd name="T97" fmla="*/ 4163 h 4872"/>
                <a:gd name="T98" fmla="*/ 390 w 4869"/>
                <a:gd name="T99" fmla="*/ 4021 h 4872"/>
                <a:gd name="T100" fmla="*/ 339 w 4869"/>
                <a:gd name="T101" fmla="*/ 3867 h 4872"/>
                <a:gd name="T102" fmla="*/ 222 w 4869"/>
                <a:gd name="T103" fmla="*/ 3566 h 4872"/>
                <a:gd name="T104" fmla="*/ 133 w 4869"/>
                <a:gd name="T105" fmla="*/ 3319 h 4872"/>
                <a:gd name="T106" fmla="*/ 70 w 4869"/>
                <a:gd name="T107" fmla="*/ 3098 h 4872"/>
                <a:gd name="T108" fmla="*/ 23 w 4869"/>
                <a:gd name="T109" fmla="*/ 2854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9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1" y="2493"/>
                  </a:lnTo>
                  <a:lnTo>
                    <a:pt x="1" y="2474"/>
                  </a:lnTo>
                  <a:lnTo>
                    <a:pt x="0" y="2456"/>
                  </a:lnTo>
                  <a:lnTo>
                    <a:pt x="0" y="2437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6"/>
                  </a:lnTo>
                  <a:lnTo>
                    <a:pt x="49" y="1945"/>
                  </a:lnTo>
                  <a:lnTo>
                    <a:pt x="76" y="1828"/>
                  </a:lnTo>
                  <a:lnTo>
                    <a:pt x="109" y="1712"/>
                  </a:lnTo>
                  <a:lnTo>
                    <a:pt x="147" y="1599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5"/>
                  </a:lnTo>
                  <a:lnTo>
                    <a:pt x="353" y="1174"/>
                  </a:lnTo>
                  <a:lnTo>
                    <a:pt x="416" y="1075"/>
                  </a:lnTo>
                  <a:lnTo>
                    <a:pt x="483" y="979"/>
                  </a:lnTo>
                  <a:lnTo>
                    <a:pt x="555" y="887"/>
                  </a:lnTo>
                  <a:lnTo>
                    <a:pt x="632" y="798"/>
                  </a:lnTo>
                  <a:lnTo>
                    <a:pt x="713" y="714"/>
                  </a:lnTo>
                  <a:lnTo>
                    <a:pt x="798" y="634"/>
                  </a:lnTo>
                  <a:lnTo>
                    <a:pt x="886" y="557"/>
                  </a:lnTo>
                  <a:lnTo>
                    <a:pt x="978" y="485"/>
                  </a:lnTo>
                  <a:lnTo>
                    <a:pt x="1073" y="416"/>
                  </a:lnTo>
                  <a:lnTo>
                    <a:pt x="1172" y="353"/>
                  </a:lnTo>
                  <a:lnTo>
                    <a:pt x="1274" y="294"/>
                  </a:lnTo>
                  <a:lnTo>
                    <a:pt x="1379" y="240"/>
                  </a:lnTo>
                  <a:lnTo>
                    <a:pt x="1486" y="192"/>
                  </a:lnTo>
                  <a:lnTo>
                    <a:pt x="1598" y="148"/>
                  </a:lnTo>
                  <a:lnTo>
                    <a:pt x="1710" y="111"/>
                  </a:lnTo>
                  <a:lnTo>
                    <a:pt x="1825" y="77"/>
                  </a:lnTo>
                  <a:lnTo>
                    <a:pt x="1944" y="50"/>
                  </a:lnTo>
                  <a:lnTo>
                    <a:pt x="2063" y="28"/>
                  </a:lnTo>
                  <a:lnTo>
                    <a:pt x="2185" y="14"/>
                  </a:lnTo>
                  <a:lnTo>
                    <a:pt x="2309" y="3"/>
                  </a:lnTo>
                  <a:lnTo>
                    <a:pt x="2434" y="0"/>
                  </a:lnTo>
                  <a:lnTo>
                    <a:pt x="2559" y="3"/>
                  </a:lnTo>
                  <a:lnTo>
                    <a:pt x="2683" y="14"/>
                  </a:lnTo>
                  <a:lnTo>
                    <a:pt x="2805" y="28"/>
                  </a:lnTo>
                  <a:lnTo>
                    <a:pt x="2925" y="50"/>
                  </a:lnTo>
                  <a:lnTo>
                    <a:pt x="3042" y="77"/>
                  </a:lnTo>
                  <a:lnTo>
                    <a:pt x="3159" y="111"/>
                  </a:lnTo>
                  <a:lnTo>
                    <a:pt x="3271" y="148"/>
                  </a:lnTo>
                  <a:lnTo>
                    <a:pt x="3382" y="192"/>
                  </a:lnTo>
                  <a:lnTo>
                    <a:pt x="3490" y="240"/>
                  </a:lnTo>
                  <a:lnTo>
                    <a:pt x="3595" y="294"/>
                  </a:lnTo>
                  <a:lnTo>
                    <a:pt x="3697" y="353"/>
                  </a:lnTo>
                  <a:lnTo>
                    <a:pt x="3795" y="416"/>
                  </a:lnTo>
                  <a:lnTo>
                    <a:pt x="3891" y="485"/>
                  </a:lnTo>
                  <a:lnTo>
                    <a:pt x="3982" y="557"/>
                  </a:lnTo>
                  <a:lnTo>
                    <a:pt x="4071" y="634"/>
                  </a:lnTo>
                  <a:lnTo>
                    <a:pt x="4156" y="714"/>
                  </a:lnTo>
                  <a:lnTo>
                    <a:pt x="4236" y="798"/>
                  </a:lnTo>
                  <a:lnTo>
                    <a:pt x="4312" y="887"/>
                  </a:lnTo>
                  <a:lnTo>
                    <a:pt x="4385" y="979"/>
                  </a:lnTo>
                  <a:lnTo>
                    <a:pt x="4453" y="1075"/>
                  </a:lnTo>
                  <a:lnTo>
                    <a:pt x="4516" y="1174"/>
                  </a:lnTo>
                  <a:lnTo>
                    <a:pt x="4575" y="1275"/>
                  </a:lnTo>
                  <a:lnTo>
                    <a:pt x="4629" y="1380"/>
                  </a:lnTo>
                  <a:lnTo>
                    <a:pt x="4678" y="1488"/>
                  </a:lnTo>
                  <a:lnTo>
                    <a:pt x="4722" y="1599"/>
                  </a:lnTo>
                  <a:lnTo>
                    <a:pt x="4759" y="1712"/>
                  </a:lnTo>
                  <a:lnTo>
                    <a:pt x="4792" y="1828"/>
                  </a:lnTo>
                  <a:lnTo>
                    <a:pt x="4820" y="1945"/>
                  </a:lnTo>
                  <a:lnTo>
                    <a:pt x="4841" y="2066"/>
                  </a:lnTo>
                  <a:lnTo>
                    <a:pt x="4856" y="2187"/>
                  </a:lnTo>
                  <a:lnTo>
                    <a:pt x="4866" y="2311"/>
                  </a:lnTo>
                  <a:lnTo>
                    <a:pt x="4869" y="2437"/>
                  </a:lnTo>
                  <a:lnTo>
                    <a:pt x="4866" y="2562"/>
                  </a:lnTo>
                  <a:lnTo>
                    <a:pt x="4856" y="2686"/>
                  </a:lnTo>
                  <a:lnTo>
                    <a:pt x="4841" y="2808"/>
                  </a:lnTo>
                  <a:lnTo>
                    <a:pt x="4820" y="2927"/>
                  </a:lnTo>
                  <a:lnTo>
                    <a:pt x="4792" y="3045"/>
                  </a:lnTo>
                  <a:lnTo>
                    <a:pt x="4759" y="3160"/>
                  </a:lnTo>
                  <a:lnTo>
                    <a:pt x="4722" y="3274"/>
                  </a:lnTo>
                  <a:lnTo>
                    <a:pt x="4678" y="3385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9"/>
                  </a:lnTo>
                  <a:lnTo>
                    <a:pt x="4385" y="3893"/>
                  </a:lnTo>
                  <a:lnTo>
                    <a:pt x="4312" y="3986"/>
                  </a:lnTo>
                  <a:lnTo>
                    <a:pt x="4236" y="4074"/>
                  </a:lnTo>
                  <a:lnTo>
                    <a:pt x="4156" y="4158"/>
                  </a:lnTo>
                  <a:lnTo>
                    <a:pt x="4071" y="4239"/>
                  </a:lnTo>
                  <a:lnTo>
                    <a:pt x="3982" y="4316"/>
                  </a:lnTo>
                  <a:lnTo>
                    <a:pt x="3891" y="4388"/>
                  </a:lnTo>
                  <a:lnTo>
                    <a:pt x="3795" y="4456"/>
                  </a:lnTo>
                  <a:lnTo>
                    <a:pt x="3697" y="4519"/>
                  </a:lnTo>
                  <a:lnTo>
                    <a:pt x="3595" y="4578"/>
                  </a:lnTo>
                  <a:lnTo>
                    <a:pt x="3490" y="4632"/>
                  </a:lnTo>
                  <a:lnTo>
                    <a:pt x="3382" y="4680"/>
                  </a:lnTo>
                  <a:lnTo>
                    <a:pt x="3271" y="4724"/>
                  </a:lnTo>
                  <a:lnTo>
                    <a:pt x="3159" y="4763"/>
                  </a:lnTo>
                  <a:lnTo>
                    <a:pt x="3042" y="4795"/>
                  </a:lnTo>
                  <a:lnTo>
                    <a:pt x="2925" y="4822"/>
                  </a:lnTo>
                  <a:lnTo>
                    <a:pt x="2805" y="4844"/>
                  </a:lnTo>
                  <a:lnTo>
                    <a:pt x="2683" y="4860"/>
                  </a:lnTo>
                  <a:lnTo>
                    <a:pt x="2559" y="4869"/>
                  </a:lnTo>
                  <a:lnTo>
                    <a:pt x="2434" y="4872"/>
                  </a:lnTo>
                  <a:lnTo>
                    <a:pt x="2389" y="4872"/>
                  </a:lnTo>
                  <a:lnTo>
                    <a:pt x="2345" y="4871"/>
                  </a:lnTo>
                  <a:lnTo>
                    <a:pt x="2300" y="4869"/>
                  </a:lnTo>
                  <a:lnTo>
                    <a:pt x="2256" y="4866"/>
                  </a:lnTo>
                  <a:lnTo>
                    <a:pt x="2212" y="4862"/>
                  </a:lnTo>
                  <a:lnTo>
                    <a:pt x="2169" y="4858"/>
                  </a:lnTo>
                  <a:lnTo>
                    <a:pt x="2125" y="4853"/>
                  </a:lnTo>
                  <a:lnTo>
                    <a:pt x="2082" y="4847"/>
                  </a:lnTo>
                  <a:lnTo>
                    <a:pt x="2040" y="4840"/>
                  </a:lnTo>
                  <a:lnTo>
                    <a:pt x="1998" y="4834"/>
                  </a:lnTo>
                  <a:lnTo>
                    <a:pt x="1956" y="4826"/>
                  </a:lnTo>
                  <a:lnTo>
                    <a:pt x="1913" y="4817"/>
                  </a:lnTo>
                  <a:lnTo>
                    <a:pt x="1873" y="4808"/>
                  </a:lnTo>
                  <a:lnTo>
                    <a:pt x="1831" y="4798"/>
                  </a:lnTo>
                  <a:lnTo>
                    <a:pt x="1789" y="4786"/>
                  </a:lnTo>
                  <a:lnTo>
                    <a:pt x="1749" y="4774"/>
                  </a:lnTo>
                  <a:lnTo>
                    <a:pt x="1708" y="4762"/>
                  </a:lnTo>
                  <a:lnTo>
                    <a:pt x="1668" y="4749"/>
                  </a:lnTo>
                  <a:lnTo>
                    <a:pt x="1628" y="4734"/>
                  </a:lnTo>
                  <a:lnTo>
                    <a:pt x="1588" y="4720"/>
                  </a:lnTo>
                  <a:lnTo>
                    <a:pt x="1548" y="4705"/>
                  </a:lnTo>
                  <a:lnTo>
                    <a:pt x="1509" y="4689"/>
                  </a:lnTo>
                  <a:lnTo>
                    <a:pt x="1469" y="4672"/>
                  </a:lnTo>
                  <a:lnTo>
                    <a:pt x="1431" y="4654"/>
                  </a:lnTo>
                  <a:lnTo>
                    <a:pt x="1392" y="4636"/>
                  </a:lnTo>
                  <a:lnTo>
                    <a:pt x="1353" y="4617"/>
                  </a:lnTo>
                  <a:lnTo>
                    <a:pt x="1315" y="4598"/>
                  </a:lnTo>
                  <a:lnTo>
                    <a:pt x="1277" y="4578"/>
                  </a:lnTo>
                  <a:lnTo>
                    <a:pt x="1238" y="4556"/>
                  </a:lnTo>
                  <a:lnTo>
                    <a:pt x="1201" y="4535"/>
                  </a:lnTo>
                  <a:lnTo>
                    <a:pt x="1163" y="4512"/>
                  </a:lnTo>
                  <a:lnTo>
                    <a:pt x="1126" y="4490"/>
                  </a:lnTo>
                  <a:lnTo>
                    <a:pt x="1105" y="4477"/>
                  </a:lnTo>
                  <a:lnTo>
                    <a:pt x="1083" y="4464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5" y="4416"/>
                  </a:lnTo>
                  <a:lnTo>
                    <a:pt x="986" y="4407"/>
                  </a:lnTo>
                  <a:lnTo>
                    <a:pt x="967" y="4401"/>
                  </a:lnTo>
                  <a:lnTo>
                    <a:pt x="950" y="4397"/>
                  </a:lnTo>
                  <a:lnTo>
                    <a:pt x="933" y="4397"/>
                  </a:lnTo>
                  <a:lnTo>
                    <a:pt x="917" y="4398"/>
                  </a:lnTo>
                  <a:lnTo>
                    <a:pt x="901" y="4403"/>
                  </a:lnTo>
                  <a:lnTo>
                    <a:pt x="887" y="4409"/>
                  </a:lnTo>
                  <a:lnTo>
                    <a:pt x="871" y="4416"/>
                  </a:lnTo>
                  <a:lnTo>
                    <a:pt x="856" y="4426"/>
                  </a:lnTo>
                  <a:lnTo>
                    <a:pt x="840" y="4436"/>
                  </a:lnTo>
                  <a:lnTo>
                    <a:pt x="825" y="4448"/>
                  </a:lnTo>
                  <a:lnTo>
                    <a:pt x="792" y="4476"/>
                  </a:lnTo>
                  <a:lnTo>
                    <a:pt x="756" y="4507"/>
                  </a:lnTo>
                  <a:lnTo>
                    <a:pt x="736" y="4522"/>
                  </a:lnTo>
                  <a:lnTo>
                    <a:pt x="714" y="4538"/>
                  </a:lnTo>
                  <a:lnTo>
                    <a:pt x="692" y="4554"/>
                  </a:lnTo>
                  <a:lnTo>
                    <a:pt x="667" y="4571"/>
                  </a:lnTo>
                  <a:lnTo>
                    <a:pt x="640" y="4587"/>
                  </a:lnTo>
                  <a:lnTo>
                    <a:pt x="612" y="4601"/>
                  </a:lnTo>
                  <a:lnTo>
                    <a:pt x="580" y="4616"/>
                  </a:lnTo>
                  <a:lnTo>
                    <a:pt x="546" y="4630"/>
                  </a:lnTo>
                  <a:lnTo>
                    <a:pt x="510" y="4642"/>
                  </a:lnTo>
                  <a:lnTo>
                    <a:pt x="472" y="4653"/>
                  </a:lnTo>
                  <a:lnTo>
                    <a:pt x="430" y="4663"/>
                  </a:lnTo>
                  <a:lnTo>
                    <a:pt x="385" y="4672"/>
                  </a:lnTo>
                  <a:lnTo>
                    <a:pt x="338" y="4679"/>
                  </a:lnTo>
                  <a:lnTo>
                    <a:pt x="286" y="4684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3" y="4675"/>
                  </a:lnTo>
                  <a:lnTo>
                    <a:pt x="212" y="4662"/>
                  </a:lnTo>
                  <a:lnTo>
                    <a:pt x="231" y="4650"/>
                  </a:lnTo>
                  <a:lnTo>
                    <a:pt x="249" y="4636"/>
                  </a:lnTo>
                  <a:lnTo>
                    <a:pt x="265" y="4622"/>
                  </a:lnTo>
                  <a:lnTo>
                    <a:pt x="280" y="4606"/>
                  </a:lnTo>
                  <a:lnTo>
                    <a:pt x="295" y="4591"/>
                  </a:lnTo>
                  <a:lnTo>
                    <a:pt x="309" y="4574"/>
                  </a:lnTo>
                  <a:lnTo>
                    <a:pt x="321" y="4557"/>
                  </a:lnTo>
                  <a:lnTo>
                    <a:pt x="333" y="4541"/>
                  </a:lnTo>
                  <a:lnTo>
                    <a:pt x="345" y="4522"/>
                  </a:lnTo>
                  <a:lnTo>
                    <a:pt x="355" y="4504"/>
                  </a:lnTo>
                  <a:lnTo>
                    <a:pt x="364" y="4486"/>
                  </a:lnTo>
                  <a:lnTo>
                    <a:pt x="373" y="4467"/>
                  </a:lnTo>
                  <a:lnTo>
                    <a:pt x="380" y="4449"/>
                  </a:lnTo>
                  <a:lnTo>
                    <a:pt x="386" y="4430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3" y="4313"/>
                  </a:lnTo>
                  <a:lnTo>
                    <a:pt x="416" y="4292"/>
                  </a:lnTo>
                  <a:lnTo>
                    <a:pt x="418" y="4273"/>
                  </a:lnTo>
                  <a:lnTo>
                    <a:pt x="419" y="4235"/>
                  </a:lnTo>
                  <a:lnTo>
                    <a:pt x="419" y="4199"/>
                  </a:lnTo>
                  <a:lnTo>
                    <a:pt x="417" y="4163"/>
                  </a:lnTo>
                  <a:lnTo>
                    <a:pt x="412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1"/>
                  </a:lnTo>
                  <a:lnTo>
                    <a:pt x="378" y="3984"/>
                  </a:lnTo>
                  <a:lnTo>
                    <a:pt x="367" y="3945"/>
                  </a:lnTo>
                  <a:lnTo>
                    <a:pt x="354" y="3907"/>
                  </a:lnTo>
                  <a:lnTo>
                    <a:pt x="339" y="3867"/>
                  </a:lnTo>
                  <a:lnTo>
                    <a:pt x="324" y="3827"/>
                  </a:lnTo>
                  <a:lnTo>
                    <a:pt x="292" y="3743"/>
                  </a:lnTo>
                  <a:lnTo>
                    <a:pt x="258" y="3657"/>
                  </a:lnTo>
                  <a:lnTo>
                    <a:pt x="222" y="3566"/>
                  </a:lnTo>
                  <a:lnTo>
                    <a:pt x="186" y="3472"/>
                  </a:lnTo>
                  <a:lnTo>
                    <a:pt x="168" y="3422"/>
                  </a:lnTo>
                  <a:lnTo>
                    <a:pt x="150" y="3371"/>
                  </a:lnTo>
                  <a:lnTo>
                    <a:pt x="133" y="3319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6"/>
                  </a:lnTo>
                  <a:lnTo>
                    <a:pt x="70" y="3098"/>
                  </a:lnTo>
                  <a:lnTo>
                    <a:pt x="56" y="3040"/>
                  </a:lnTo>
                  <a:lnTo>
                    <a:pt x="44" y="2979"/>
                  </a:lnTo>
                  <a:lnTo>
                    <a:pt x="33" y="2917"/>
                  </a:lnTo>
                  <a:lnTo>
                    <a:pt x="23" y="2854"/>
                  </a:lnTo>
                  <a:lnTo>
                    <a:pt x="16" y="2788"/>
                  </a:lnTo>
                  <a:lnTo>
                    <a:pt x="9" y="2721"/>
                  </a:lnTo>
                  <a:lnTo>
                    <a:pt x="4" y="2652"/>
                  </a:lnTo>
                  <a:lnTo>
                    <a:pt x="1" y="2581"/>
                  </a:lnTo>
                  <a:lnTo>
                    <a:pt x="0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店chenying0907 12">
              <a:extLst>
                <a:ext uri="{FF2B5EF4-FFF2-40B4-BE49-F238E27FC236}">
                  <a16:creationId xmlns:a16="http://schemas.microsoft.com/office/drawing/2014/main" id="{D2272642-A082-4209-97EA-F9C33317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3873203"/>
              <a:ext cx="709613" cy="709613"/>
            </a:xfrm>
            <a:custGeom>
              <a:avLst/>
              <a:gdLst>
                <a:gd name="T0" fmla="*/ 9 w 3575"/>
                <a:gd name="T1" fmla="*/ 1972 h 3578"/>
                <a:gd name="T2" fmla="*/ 56 w 3575"/>
                <a:gd name="T3" fmla="*/ 2236 h 3578"/>
                <a:gd name="T4" fmla="*/ 139 w 3575"/>
                <a:gd name="T5" fmla="*/ 2485 h 3578"/>
                <a:gd name="T6" fmla="*/ 258 w 3575"/>
                <a:gd name="T7" fmla="*/ 2718 h 3578"/>
                <a:gd name="T8" fmla="*/ 408 w 3575"/>
                <a:gd name="T9" fmla="*/ 2927 h 3578"/>
                <a:gd name="T10" fmla="*/ 585 w 3575"/>
                <a:gd name="T11" fmla="*/ 3113 h 3578"/>
                <a:gd name="T12" fmla="*/ 787 w 3575"/>
                <a:gd name="T13" fmla="*/ 3272 h 3578"/>
                <a:gd name="T14" fmla="*/ 1012 w 3575"/>
                <a:gd name="T15" fmla="*/ 3402 h 3578"/>
                <a:gd name="T16" fmla="*/ 1255 w 3575"/>
                <a:gd name="T17" fmla="*/ 3498 h 3578"/>
                <a:gd name="T18" fmla="*/ 1515 w 3575"/>
                <a:gd name="T19" fmla="*/ 3558 h 3578"/>
                <a:gd name="T20" fmla="*/ 1787 w 3575"/>
                <a:gd name="T21" fmla="*/ 3578 h 3578"/>
                <a:gd name="T22" fmla="*/ 2060 w 3575"/>
                <a:gd name="T23" fmla="*/ 3558 h 3578"/>
                <a:gd name="T24" fmla="*/ 2319 w 3575"/>
                <a:gd name="T25" fmla="*/ 3498 h 3578"/>
                <a:gd name="T26" fmla="*/ 2562 w 3575"/>
                <a:gd name="T27" fmla="*/ 3402 h 3578"/>
                <a:gd name="T28" fmla="*/ 2786 w 3575"/>
                <a:gd name="T29" fmla="*/ 3272 h 3578"/>
                <a:gd name="T30" fmla="*/ 2989 w 3575"/>
                <a:gd name="T31" fmla="*/ 3113 h 3578"/>
                <a:gd name="T32" fmla="*/ 3167 w 3575"/>
                <a:gd name="T33" fmla="*/ 2927 h 3578"/>
                <a:gd name="T34" fmla="*/ 3316 w 3575"/>
                <a:gd name="T35" fmla="*/ 2718 h 3578"/>
                <a:gd name="T36" fmla="*/ 3434 w 3575"/>
                <a:gd name="T37" fmla="*/ 2485 h 3578"/>
                <a:gd name="T38" fmla="*/ 3519 w 3575"/>
                <a:gd name="T39" fmla="*/ 2236 h 3578"/>
                <a:gd name="T40" fmla="*/ 3566 w 3575"/>
                <a:gd name="T41" fmla="*/ 1972 h 3578"/>
                <a:gd name="T42" fmla="*/ 3573 w 3575"/>
                <a:gd name="T43" fmla="*/ 1697 h 3578"/>
                <a:gd name="T44" fmla="*/ 3539 w 3575"/>
                <a:gd name="T45" fmla="*/ 1429 h 3578"/>
                <a:gd name="T46" fmla="*/ 3467 w 3575"/>
                <a:gd name="T47" fmla="*/ 1174 h 3578"/>
                <a:gd name="T48" fmla="*/ 3359 w 3575"/>
                <a:gd name="T49" fmla="*/ 936 h 3578"/>
                <a:gd name="T50" fmla="*/ 3220 w 3575"/>
                <a:gd name="T51" fmla="*/ 718 h 3578"/>
                <a:gd name="T52" fmla="*/ 3051 w 3575"/>
                <a:gd name="T53" fmla="*/ 525 h 3578"/>
                <a:gd name="T54" fmla="*/ 2857 w 3575"/>
                <a:gd name="T55" fmla="*/ 355 h 3578"/>
                <a:gd name="T56" fmla="*/ 2640 w 3575"/>
                <a:gd name="T57" fmla="*/ 217 h 3578"/>
                <a:gd name="T58" fmla="*/ 2402 w 3575"/>
                <a:gd name="T59" fmla="*/ 108 h 3578"/>
                <a:gd name="T60" fmla="*/ 2148 w 3575"/>
                <a:gd name="T61" fmla="*/ 36 h 3578"/>
                <a:gd name="T62" fmla="*/ 1879 w 3575"/>
                <a:gd name="T63" fmla="*/ 3 h 3578"/>
                <a:gd name="T64" fmla="*/ 1604 w 3575"/>
                <a:gd name="T65" fmla="*/ 9 h 3578"/>
                <a:gd name="T66" fmla="*/ 1341 w 3575"/>
                <a:gd name="T67" fmla="*/ 57 h 3578"/>
                <a:gd name="T68" fmla="*/ 1092 w 3575"/>
                <a:gd name="T69" fmla="*/ 141 h 3578"/>
                <a:gd name="T70" fmla="*/ 861 w 3575"/>
                <a:gd name="T71" fmla="*/ 260 h 3578"/>
                <a:gd name="T72" fmla="*/ 650 w 3575"/>
                <a:gd name="T73" fmla="*/ 408 h 3578"/>
                <a:gd name="T74" fmla="*/ 464 w 3575"/>
                <a:gd name="T75" fmla="*/ 587 h 3578"/>
                <a:gd name="T76" fmla="*/ 305 w 3575"/>
                <a:gd name="T77" fmla="*/ 790 h 3578"/>
                <a:gd name="T78" fmla="*/ 175 w 3575"/>
                <a:gd name="T79" fmla="*/ 1014 h 3578"/>
                <a:gd name="T80" fmla="*/ 80 w 3575"/>
                <a:gd name="T81" fmla="*/ 1257 h 3578"/>
                <a:gd name="T82" fmla="*/ 20 w 3575"/>
                <a:gd name="T83" fmla="*/ 1517 h 3578"/>
                <a:gd name="T84" fmla="*/ 0 w 3575"/>
                <a:gd name="T85" fmla="*/ 179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8">
                  <a:moveTo>
                    <a:pt x="0" y="1790"/>
                  </a:moveTo>
                  <a:lnTo>
                    <a:pt x="2" y="1881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50"/>
                  </a:lnTo>
                  <a:lnTo>
                    <a:pt x="56" y="2236"/>
                  </a:lnTo>
                  <a:lnTo>
                    <a:pt x="80" y="2322"/>
                  </a:lnTo>
                  <a:lnTo>
                    <a:pt x="108" y="2404"/>
                  </a:lnTo>
                  <a:lnTo>
                    <a:pt x="139" y="2485"/>
                  </a:lnTo>
                  <a:lnTo>
                    <a:pt x="175" y="2565"/>
                  </a:lnTo>
                  <a:lnTo>
                    <a:pt x="215" y="2642"/>
                  </a:lnTo>
                  <a:lnTo>
                    <a:pt x="258" y="2718"/>
                  </a:lnTo>
                  <a:lnTo>
                    <a:pt x="305" y="2790"/>
                  </a:lnTo>
                  <a:lnTo>
                    <a:pt x="355" y="2860"/>
                  </a:lnTo>
                  <a:lnTo>
                    <a:pt x="408" y="2927"/>
                  </a:lnTo>
                  <a:lnTo>
                    <a:pt x="464" y="2993"/>
                  </a:lnTo>
                  <a:lnTo>
                    <a:pt x="523" y="3055"/>
                  </a:lnTo>
                  <a:lnTo>
                    <a:pt x="585" y="3113"/>
                  </a:lnTo>
                  <a:lnTo>
                    <a:pt x="650" y="3170"/>
                  </a:lnTo>
                  <a:lnTo>
                    <a:pt x="717" y="3223"/>
                  </a:lnTo>
                  <a:lnTo>
                    <a:pt x="787" y="3272"/>
                  </a:lnTo>
                  <a:lnTo>
                    <a:pt x="861" y="3320"/>
                  </a:lnTo>
                  <a:lnTo>
                    <a:pt x="935" y="3362"/>
                  </a:lnTo>
                  <a:lnTo>
                    <a:pt x="1012" y="3402"/>
                  </a:lnTo>
                  <a:lnTo>
                    <a:pt x="1092" y="3438"/>
                  </a:lnTo>
                  <a:lnTo>
                    <a:pt x="1173" y="3470"/>
                  </a:lnTo>
                  <a:lnTo>
                    <a:pt x="1255" y="3498"/>
                  </a:lnTo>
                  <a:lnTo>
                    <a:pt x="1341" y="3521"/>
                  </a:lnTo>
                  <a:lnTo>
                    <a:pt x="1427" y="3542"/>
                  </a:lnTo>
                  <a:lnTo>
                    <a:pt x="1515" y="3558"/>
                  </a:lnTo>
                  <a:lnTo>
                    <a:pt x="1604" y="3569"/>
                  </a:lnTo>
                  <a:lnTo>
                    <a:pt x="1696" y="3576"/>
                  </a:lnTo>
                  <a:lnTo>
                    <a:pt x="1787" y="3578"/>
                  </a:lnTo>
                  <a:lnTo>
                    <a:pt x="1879" y="3576"/>
                  </a:lnTo>
                  <a:lnTo>
                    <a:pt x="1971" y="3569"/>
                  </a:lnTo>
                  <a:lnTo>
                    <a:pt x="2060" y="3558"/>
                  </a:lnTo>
                  <a:lnTo>
                    <a:pt x="2148" y="3542"/>
                  </a:lnTo>
                  <a:lnTo>
                    <a:pt x="2234" y="3521"/>
                  </a:lnTo>
                  <a:lnTo>
                    <a:pt x="2319" y="3498"/>
                  </a:lnTo>
                  <a:lnTo>
                    <a:pt x="2402" y="3470"/>
                  </a:lnTo>
                  <a:lnTo>
                    <a:pt x="2483" y="3438"/>
                  </a:lnTo>
                  <a:lnTo>
                    <a:pt x="2562" y="3402"/>
                  </a:lnTo>
                  <a:lnTo>
                    <a:pt x="2640" y="3362"/>
                  </a:lnTo>
                  <a:lnTo>
                    <a:pt x="2714" y="3320"/>
                  </a:lnTo>
                  <a:lnTo>
                    <a:pt x="2786" y="3272"/>
                  </a:lnTo>
                  <a:lnTo>
                    <a:pt x="2857" y="3223"/>
                  </a:lnTo>
                  <a:lnTo>
                    <a:pt x="2925" y="3170"/>
                  </a:lnTo>
                  <a:lnTo>
                    <a:pt x="2989" y="3113"/>
                  </a:lnTo>
                  <a:lnTo>
                    <a:pt x="3051" y="3055"/>
                  </a:lnTo>
                  <a:lnTo>
                    <a:pt x="3111" y="2993"/>
                  </a:lnTo>
                  <a:lnTo>
                    <a:pt x="3167" y="2927"/>
                  </a:lnTo>
                  <a:lnTo>
                    <a:pt x="3220" y="2860"/>
                  </a:lnTo>
                  <a:lnTo>
                    <a:pt x="3270" y="2790"/>
                  </a:lnTo>
                  <a:lnTo>
                    <a:pt x="3316" y="2718"/>
                  </a:lnTo>
                  <a:lnTo>
                    <a:pt x="3359" y="2642"/>
                  </a:lnTo>
                  <a:lnTo>
                    <a:pt x="3398" y="2565"/>
                  </a:lnTo>
                  <a:lnTo>
                    <a:pt x="3434" y="2485"/>
                  </a:lnTo>
                  <a:lnTo>
                    <a:pt x="3467" y="2404"/>
                  </a:lnTo>
                  <a:lnTo>
                    <a:pt x="3495" y="2322"/>
                  </a:lnTo>
                  <a:lnTo>
                    <a:pt x="3519" y="2236"/>
                  </a:lnTo>
                  <a:lnTo>
                    <a:pt x="3539" y="2150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1"/>
                  </a:lnTo>
                  <a:lnTo>
                    <a:pt x="3575" y="1790"/>
                  </a:lnTo>
                  <a:lnTo>
                    <a:pt x="3573" y="1697"/>
                  </a:lnTo>
                  <a:lnTo>
                    <a:pt x="3566" y="1607"/>
                  </a:lnTo>
                  <a:lnTo>
                    <a:pt x="3555" y="1517"/>
                  </a:lnTo>
                  <a:lnTo>
                    <a:pt x="3539" y="1429"/>
                  </a:lnTo>
                  <a:lnTo>
                    <a:pt x="3519" y="1342"/>
                  </a:lnTo>
                  <a:lnTo>
                    <a:pt x="3495" y="1257"/>
                  </a:lnTo>
                  <a:lnTo>
                    <a:pt x="3467" y="1174"/>
                  </a:lnTo>
                  <a:lnTo>
                    <a:pt x="3434" y="1093"/>
                  </a:lnTo>
                  <a:lnTo>
                    <a:pt x="3398" y="1014"/>
                  </a:lnTo>
                  <a:lnTo>
                    <a:pt x="3359" y="936"/>
                  </a:lnTo>
                  <a:lnTo>
                    <a:pt x="3316" y="862"/>
                  </a:lnTo>
                  <a:lnTo>
                    <a:pt x="3270" y="790"/>
                  </a:lnTo>
                  <a:lnTo>
                    <a:pt x="3220" y="718"/>
                  </a:lnTo>
                  <a:lnTo>
                    <a:pt x="3167" y="651"/>
                  </a:lnTo>
                  <a:lnTo>
                    <a:pt x="3111" y="587"/>
                  </a:lnTo>
                  <a:lnTo>
                    <a:pt x="3051" y="525"/>
                  </a:lnTo>
                  <a:lnTo>
                    <a:pt x="2989" y="465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6" y="306"/>
                  </a:lnTo>
                  <a:lnTo>
                    <a:pt x="2714" y="260"/>
                  </a:lnTo>
                  <a:lnTo>
                    <a:pt x="2640" y="217"/>
                  </a:lnTo>
                  <a:lnTo>
                    <a:pt x="2562" y="177"/>
                  </a:lnTo>
                  <a:lnTo>
                    <a:pt x="2483" y="141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7"/>
                  </a:lnTo>
                  <a:lnTo>
                    <a:pt x="2148" y="36"/>
                  </a:lnTo>
                  <a:lnTo>
                    <a:pt x="2060" y="21"/>
                  </a:lnTo>
                  <a:lnTo>
                    <a:pt x="1971" y="9"/>
                  </a:lnTo>
                  <a:lnTo>
                    <a:pt x="1879" y="3"/>
                  </a:lnTo>
                  <a:lnTo>
                    <a:pt x="1787" y="0"/>
                  </a:lnTo>
                  <a:lnTo>
                    <a:pt x="1696" y="3"/>
                  </a:lnTo>
                  <a:lnTo>
                    <a:pt x="1604" y="9"/>
                  </a:lnTo>
                  <a:lnTo>
                    <a:pt x="1515" y="21"/>
                  </a:lnTo>
                  <a:lnTo>
                    <a:pt x="1427" y="36"/>
                  </a:lnTo>
                  <a:lnTo>
                    <a:pt x="1341" y="57"/>
                  </a:lnTo>
                  <a:lnTo>
                    <a:pt x="1255" y="80"/>
                  </a:lnTo>
                  <a:lnTo>
                    <a:pt x="1173" y="108"/>
                  </a:lnTo>
                  <a:lnTo>
                    <a:pt x="1092" y="141"/>
                  </a:lnTo>
                  <a:lnTo>
                    <a:pt x="1012" y="177"/>
                  </a:lnTo>
                  <a:lnTo>
                    <a:pt x="935" y="217"/>
                  </a:lnTo>
                  <a:lnTo>
                    <a:pt x="861" y="260"/>
                  </a:lnTo>
                  <a:lnTo>
                    <a:pt x="787" y="306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5" y="465"/>
                  </a:lnTo>
                  <a:lnTo>
                    <a:pt x="523" y="525"/>
                  </a:lnTo>
                  <a:lnTo>
                    <a:pt x="464" y="587"/>
                  </a:lnTo>
                  <a:lnTo>
                    <a:pt x="408" y="651"/>
                  </a:lnTo>
                  <a:lnTo>
                    <a:pt x="355" y="718"/>
                  </a:lnTo>
                  <a:lnTo>
                    <a:pt x="305" y="790"/>
                  </a:lnTo>
                  <a:lnTo>
                    <a:pt x="258" y="862"/>
                  </a:lnTo>
                  <a:lnTo>
                    <a:pt x="215" y="936"/>
                  </a:lnTo>
                  <a:lnTo>
                    <a:pt x="175" y="1014"/>
                  </a:lnTo>
                  <a:lnTo>
                    <a:pt x="139" y="1093"/>
                  </a:lnTo>
                  <a:lnTo>
                    <a:pt x="108" y="1174"/>
                  </a:lnTo>
                  <a:lnTo>
                    <a:pt x="80" y="1257"/>
                  </a:lnTo>
                  <a:lnTo>
                    <a:pt x="56" y="1342"/>
                  </a:lnTo>
                  <a:lnTo>
                    <a:pt x="36" y="1429"/>
                  </a:lnTo>
                  <a:lnTo>
                    <a:pt x="20" y="1517"/>
                  </a:lnTo>
                  <a:lnTo>
                    <a:pt x="9" y="1607"/>
                  </a:lnTo>
                  <a:lnTo>
                    <a:pt x="2" y="1697"/>
                  </a:lnTo>
                  <a:lnTo>
                    <a:pt x="0" y="179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77">
            <a:extLst>
              <a:ext uri="{FF2B5EF4-FFF2-40B4-BE49-F238E27FC236}">
                <a16:creationId xmlns:a16="http://schemas.microsoft.com/office/drawing/2014/main" id="{795B2521-A632-43CD-89E5-C1091E297354}"/>
              </a:ext>
            </a:extLst>
          </p:cNvPr>
          <p:cNvSpPr txBox="1"/>
          <p:nvPr/>
        </p:nvSpPr>
        <p:spPr>
          <a:xfrm>
            <a:off x="5126364" y="1672712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1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5" name="TextBox 78">
            <a:extLst>
              <a:ext uri="{FF2B5EF4-FFF2-40B4-BE49-F238E27FC236}">
                <a16:creationId xmlns:a16="http://schemas.microsoft.com/office/drawing/2014/main" id="{237B32DC-34B9-4714-9DDD-F0761CB3CCF1}"/>
              </a:ext>
            </a:extLst>
          </p:cNvPr>
          <p:cNvSpPr txBox="1"/>
          <p:nvPr/>
        </p:nvSpPr>
        <p:spPr>
          <a:xfrm>
            <a:off x="6344783" y="2826826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2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71C8B017-9BB2-48D6-AF9F-F440DE207060}"/>
              </a:ext>
            </a:extLst>
          </p:cNvPr>
          <p:cNvSpPr txBox="1"/>
          <p:nvPr/>
        </p:nvSpPr>
        <p:spPr>
          <a:xfrm>
            <a:off x="5073586" y="3820100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3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7" name="TextBox 80">
            <a:extLst>
              <a:ext uri="{FF2B5EF4-FFF2-40B4-BE49-F238E27FC236}">
                <a16:creationId xmlns:a16="http://schemas.microsoft.com/office/drawing/2014/main" id="{70A4241C-F5A7-4873-916C-5B9421C421C2}"/>
              </a:ext>
            </a:extLst>
          </p:cNvPr>
          <p:cNvSpPr txBox="1"/>
          <p:nvPr/>
        </p:nvSpPr>
        <p:spPr>
          <a:xfrm>
            <a:off x="6211912" y="5042889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4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44B498-A110-4BEF-88A6-6683C4A083D0}"/>
              </a:ext>
            </a:extLst>
          </p:cNvPr>
          <p:cNvGrpSpPr/>
          <p:nvPr/>
        </p:nvGrpSpPr>
        <p:grpSpPr>
          <a:xfrm>
            <a:off x="1058032" y="1318721"/>
            <a:ext cx="3743730" cy="1508105"/>
            <a:chOff x="-182541" y="4560271"/>
            <a:chExt cx="3743730" cy="1508105"/>
          </a:xfrm>
        </p:grpSpPr>
        <p:sp>
          <p:nvSpPr>
            <p:cNvPr id="29" name="TextBox 91">
              <a:extLst>
                <a:ext uri="{FF2B5EF4-FFF2-40B4-BE49-F238E27FC236}">
                  <a16:creationId xmlns:a16="http://schemas.microsoft.com/office/drawing/2014/main" id="{76AFB341-2F8A-4931-84D1-08C9CADFBD5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C14BF40-B286-481A-B3B6-BDDA1EF69B37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5B966F-ABF4-4578-81C4-28622CC3D5AE}"/>
              </a:ext>
            </a:extLst>
          </p:cNvPr>
          <p:cNvGrpSpPr/>
          <p:nvPr/>
        </p:nvGrpSpPr>
        <p:grpSpPr>
          <a:xfrm>
            <a:off x="1097434" y="3705800"/>
            <a:ext cx="3743730" cy="1508105"/>
            <a:chOff x="-182541" y="4560271"/>
            <a:chExt cx="3743730" cy="1508105"/>
          </a:xfrm>
        </p:grpSpPr>
        <p:sp>
          <p:nvSpPr>
            <p:cNvPr id="41" name="TextBox 91">
              <a:extLst>
                <a:ext uri="{FF2B5EF4-FFF2-40B4-BE49-F238E27FC236}">
                  <a16:creationId xmlns:a16="http://schemas.microsoft.com/office/drawing/2014/main" id="{1E7445D9-6389-4A9A-9CDB-46FBA97E2AE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5E0E0F9-0969-4D35-BCF9-46507A449F5E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EBAAEA-2791-409C-B818-46612DBA7355}"/>
              </a:ext>
            </a:extLst>
          </p:cNvPr>
          <p:cNvGrpSpPr/>
          <p:nvPr/>
        </p:nvGrpSpPr>
        <p:grpSpPr>
          <a:xfrm>
            <a:off x="7340383" y="2200483"/>
            <a:ext cx="3743730" cy="1409066"/>
            <a:chOff x="-182541" y="4659310"/>
            <a:chExt cx="3743730" cy="1409066"/>
          </a:xfrm>
        </p:grpSpPr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E635BF68-1F34-460C-93AB-A6E4D4842E11}"/>
                </a:ext>
              </a:extLst>
            </p:cNvPr>
            <p:cNvSpPr txBox="1"/>
            <p:nvPr/>
          </p:nvSpPr>
          <p:spPr>
            <a:xfrm>
              <a:off x="-134895" y="465931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DEB48D0-2A57-4A9D-86F8-73F4FC64368C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FC74BBF-C8FE-4633-ADF4-7BACD627EB50}"/>
              </a:ext>
            </a:extLst>
          </p:cNvPr>
          <p:cNvGrpSpPr/>
          <p:nvPr/>
        </p:nvGrpSpPr>
        <p:grpSpPr>
          <a:xfrm>
            <a:off x="7292492" y="4576939"/>
            <a:ext cx="3743730" cy="1446671"/>
            <a:chOff x="-182541" y="4621705"/>
            <a:chExt cx="3743730" cy="1446671"/>
          </a:xfrm>
        </p:grpSpPr>
        <p:sp>
          <p:nvSpPr>
            <p:cNvPr id="47" name="TextBox 91">
              <a:extLst>
                <a:ext uri="{FF2B5EF4-FFF2-40B4-BE49-F238E27FC236}">
                  <a16:creationId xmlns:a16="http://schemas.microsoft.com/office/drawing/2014/main" id="{820B58AB-028F-4003-93C5-1C3CC1E3DFFA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D03D087-2CC5-4825-9779-37CDB04EDA1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740734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2ECD11D0-8FC8-4D18-A47A-00BBB7FBF4E3}"/>
              </a:ext>
            </a:extLst>
          </p:cNvPr>
          <p:cNvSpPr/>
          <p:nvPr/>
        </p:nvSpPr>
        <p:spPr>
          <a:xfrm flipH="1">
            <a:off x="3480543" y="2332885"/>
            <a:ext cx="2405164" cy="2739571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4D9C60B0-C155-49E2-A63F-5CF761AC1E83}"/>
              </a:ext>
            </a:extLst>
          </p:cNvPr>
          <p:cNvSpPr/>
          <p:nvPr/>
        </p:nvSpPr>
        <p:spPr>
          <a:xfrm>
            <a:off x="6272744" y="2332885"/>
            <a:ext cx="2405164" cy="2739572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26DC1D-2096-41F4-BF99-C9DEA8626A8C}"/>
              </a:ext>
            </a:extLst>
          </p:cNvPr>
          <p:cNvGrpSpPr/>
          <p:nvPr/>
        </p:nvGrpSpPr>
        <p:grpSpPr>
          <a:xfrm>
            <a:off x="787128" y="2932574"/>
            <a:ext cx="2507247" cy="1831270"/>
            <a:chOff x="538133" y="4560271"/>
            <a:chExt cx="2507247" cy="183127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533393C7-AA8C-4CCB-A6F3-BC3600D010C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F7E515-165B-409D-86AF-B4C2ECB1A208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7551D5-DFDE-4A66-A888-B97254F42E4E}"/>
              </a:ext>
            </a:extLst>
          </p:cNvPr>
          <p:cNvGrpSpPr/>
          <p:nvPr/>
        </p:nvGrpSpPr>
        <p:grpSpPr>
          <a:xfrm>
            <a:off x="8897625" y="2952663"/>
            <a:ext cx="2477937" cy="1811181"/>
            <a:chOff x="538133" y="4580360"/>
            <a:chExt cx="2477937" cy="1811181"/>
          </a:xfrm>
        </p:grpSpPr>
        <p:sp>
          <p:nvSpPr>
            <p:cNvPr id="16" name="TextBox 91">
              <a:extLst>
                <a:ext uri="{FF2B5EF4-FFF2-40B4-BE49-F238E27FC236}">
                  <a16:creationId xmlns:a16="http://schemas.microsoft.com/office/drawing/2014/main" id="{6B850F3F-A47E-41D4-AFF7-BE5C0A9B0C38}"/>
                </a:ext>
              </a:extLst>
            </p:cNvPr>
            <p:cNvSpPr txBox="1"/>
            <p:nvPr/>
          </p:nvSpPr>
          <p:spPr>
            <a:xfrm>
              <a:off x="538133" y="458036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F7F50F-9249-4EDB-8F5A-B286835420FF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E1635A-6F19-4078-BEF5-C9A7197BB61E}"/>
              </a:ext>
            </a:extLst>
          </p:cNvPr>
          <p:cNvSpPr txBox="1"/>
          <p:nvPr/>
        </p:nvSpPr>
        <p:spPr>
          <a:xfrm>
            <a:off x="4546250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495E74-8F28-4471-82DC-1D7A160F8595}"/>
              </a:ext>
            </a:extLst>
          </p:cNvPr>
          <p:cNvSpPr txBox="1"/>
          <p:nvPr/>
        </p:nvSpPr>
        <p:spPr>
          <a:xfrm>
            <a:off x="6951414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280288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工作不足之处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0CB2E221-C25E-43D4-AA07-8481A44FAEA1}"/>
              </a:ext>
            </a:extLst>
          </p:cNvPr>
          <p:cNvSpPr/>
          <p:nvPr/>
        </p:nvSpPr>
        <p:spPr>
          <a:xfrm>
            <a:off x="3279247" y="20014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5C3DAD2-AD11-4404-ACC2-0D9C0C20D51E}"/>
              </a:ext>
            </a:extLst>
          </p:cNvPr>
          <p:cNvSpPr/>
          <p:nvPr/>
        </p:nvSpPr>
        <p:spPr>
          <a:xfrm>
            <a:off x="3279247" y="3030502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C626C8BA-9B76-48EB-8439-826F6A42095F}"/>
              </a:ext>
            </a:extLst>
          </p:cNvPr>
          <p:cNvSpPr/>
          <p:nvPr/>
        </p:nvSpPr>
        <p:spPr>
          <a:xfrm>
            <a:off x="3279247" y="40760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3343D32A-CB12-4E46-8DB2-81D2A3EDF3DD}"/>
              </a:ext>
            </a:extLst>
          </p:cNvPr>
          <p:cNvSpPr/>
          <p:nvPr/>
        </p:nvSpPr>
        <p:spPr>
          <a:xfrm>
            <a:off x="3279247" y="5052496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B41A38-15D4-4BA9-BEBC-BC1697D6B686}"/>
              </a:ext>
            </a:extLst>
          </p:cNvPr>
          <p:cNvSpPr txBox="1"/>
          <p:nvPr/>
        </p:nvSpPr>
        <p:spPr>
          <a:xfrm>
            <a:off x="3716955" y="21079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974C16-9BCA-4564-887A-872A5FD70D32}"/>
              </a:ext>
            </a:extLst>
          </p:cNvPr>
          <p:cNvSpPr txBox="1"/>
          <p:nvPr/>
        </p:nvSpPr>
        <p:spPr>
          <a:xfrm>
            <a:off x="5930542" y="19213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960910-5BA7-418C-9BC7-490266668F72}"/>
              </a:ext>
            </a:extLst>
          </p:cNvPr>
          <p:cNvSpPr txBox="1"/>
          <p:nvPr/>
        </p:nvSpPr>
        <p:spPr>
          <a:xfrm>
            <a:off x="5930541" y="2950344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F07B92-038A-437F-9AAA-B8E2C074ECFF}"/>
              </a:ext>
            </a:extLst>
          </p:cNvPr>
          <p:cNvSpPr txBox="1"/>
          <p:nvPr/>
        </p:nvSpPr>
        <p:spPr>
          <a:xfrm>
            <a:off x="5930540" y="39959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57B376-F3CA-424F-94F1-C9222E7A9390}"/>
              </a:ext>
            </a:extLst>
          </p:cNvPr>
          <p:cNvSpPr txBox="1"/>
          <p:nvPr/>
        </p:nvSpPr>
        <p:spPr>
          <a:xfrm>
            <a:off x="5930540" y="4972338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D62F75-091F-4F3B-8064-D1CAE617A732}"/>
              </a:ext>
            </a:extLst>
          </p:cNvPr>
          <p:cNvSpPr txBox="1"/>
          <p:nvPr/>
        </p:nvSpPr>
        <p:spPr>
          <a:xfrm>
            <a:off x="3702528" y="3136933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DF97A1-1A41-48FB-B0B7-61A51462908D}"/>
              </a:ext>
            </a:extLst>
          </p:cNvPr>
          <p:cNvSpPr txBox="1"/>
          <p:nvPr/>
        </p:nvSpPr>
        <p:spPr>
          <a:xfrm>
            <a:off x="3702528" y="41825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1294ED-AC7F-4153-9C82-2C30A2911533}"/>
              </a:ext>
            </a:extLst>
          </p:cNvPr>
          <p:cNvSpPr txBox="1"/>
          <p:nvPr/>
        </p:nvSpPr>
        <p:spPr>
          <a:xfrm>
            <a:off x="3695573" y="5158927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BF0B8C7C-1E7E-4ABB-A5ED-28C8C91F7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578" y="2005321"/>
            <a:ext cx="621391" cy="54371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A0B9B0C-E705-4A8C-BC43-6981270F9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578" y="3067942"/>
            <a:ext cx="545433" cy="476536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9CBD120-464E-4031-B8E8-CCFACA2C4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5578" y="4054893"/>
            <a:ext cx="654499" cy="593772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9139B653-2825-4476-A736-693E389BC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55578" y="4958829"/>
            <a:ext cx="545433" cy="7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4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FBEE92A-3209-4D8C-BB87-607F5731E1D7}"/>
              </a:ext>
            </a:extLst>
          </p:cNvPr>
          <p:cNvGrpSpPr/>
          <p:nvPr/>
        </p:nvGrpSpPr>
        <p:grpSpPr>
          <a:xfrm>
            <a:off x="4488410" y="2132663"/>
            <a:ext cx="3652656" cy="2798859"/>
            <a:chOff x="4398762" y="2135773"/>
            <a:chExt cx="3652656" cy="279885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6E12F6A-DB53-4F41-A4D9-EFF41557453C}"/>
                </a:ext>
              </a:extLst>
            </p:cNvPr>
            <p:cNvSpPr/>
            <p:nvPr/>
          </p:nvSpPr>
          <p:spPr>
            <a:xfrm>
              <a:off x="4572232" y="4230889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656715E-CF87-4047-8036-45D05750D97A}"/>
                </a:ext>
              </a:extLst>
            </p:cNvPr>
            <p:cNvSpPr/>
            <p:nvPr/>
          </p:nvSpPr>
          <p:spPr>
            <a:xfrm>
              <a:off x="7390002" y="4266014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0D97628-8362-4A0C-BA11-458E6D63C4B8}"/>
                </a:ext>
              </a:extLst>
            </p:cNvPr>
            <p:cNvSpPr/>
            <p:nvPr/>
          </p:nvSpPr>
          <p:spPr>
            <a:xfrm>
              <a:off x="5816099" y="4816868"/>
              <a:ext cx="817982" cy="1177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14">
              <a:extLst>
                <a:ext uri="{FF2B5EF4-FFF2-40B4-BE49-F238E27FC236}">
                  <a16:creationId xmlns:a16="http://schemas.microsoft.com/office/drawing/2014/main" id="{84EC2A9C-4BB1-4328-AEEE-6174DD177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3649" y="2135773"/>
              <a:ext cx="1982882" cy="2739977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4">
              <a:extLst>
                <a:ext uri="{FF2B5EF4-FFF2-40B4-BE49-F238E27FC236}">
                  <a16:creationId xmlns:a16="http://schemas.microsoft.com/office/drawing/2014/main" id="{A6AF4B25-B1E0-48B1-AC65-DCE3D71ED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531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4">
              <a:extLst>
                <a:ext uri="{FF2B5EF4-FFF2-40B4-BE49-F238E27FC236}">
                  <a16:creationId xmlns:a16="http://schemas.microsoft.com/office/drawing/2014/main" id="{D267EF22-EC60-42E1-9BCF-2B5C91997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762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9BCFD19-B4F3-49F7-A4C0-8E095B72DF34}"/>
              </a:ext>
            </a:extLst>
          </p:cNvPr>
          <p:cNvCxnSpPr/>
          <p:nvPr/>
        </p:nvCxnSpPr>
        <p:spPr>
          <a:xfrm>
            <a:off x="1062540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96BF594-3814-46AD-84B2-71BBFD96577C}"/>
              </a:ext>
            </a:extLst>
          </p:cNvPr>
          <p:cNvSpPr/>
          <p:nvPr/>
        </p:nvSpPr>
        <p:spPr>
          <a:xfrm>
            <a:off x="101332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0F16FB5-637A-42AA-9A95-0B92997C961E}"/>
              </a:ext>
            </a:extLst>
          </p:cNvPr>
          <p:cNvSpPr/>
          <p:nvPr/>
        </p:nvSpPr>
        <p:spPr>
          <a:xfrm>
            <a:off x="375017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079AD-2901-4276-8E37-C3028D81BFC7}"/>
              </a:ext>
            </a:extLst>
          </p:cNvPr>
          <p:cNvSpPr/>
          <p:nvPr/>
        </p:nvSpPr>
        <p:spPr>
          <a:xfrm>
            <a:off x="3311015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6844EF-9826-439A-890A-A2A06F8ACD7A}"/>
              </a:ext>
            </a:extLst>
          </p:cNvPr>
          <p:cNvSpPr/>
          <p:nvPr/>
        </p:nvSpPr>
        <p:spPr>
          <a:xfrm>
            <a:off x="1494699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4EAF55D-4008-4784-8B57-7B7AE8C8B67A}"/>
              </a:ext>
            </a:extLst>
          </p:cNvPr>
          <p:cNvCxnSpPr/>
          <p:nvPr/>
        </p:nvCxnSpPr>
        <p:spPr>
          <a:xfrm>
            <a:off x="8653175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6E61F99-BE18-4A34-99F4-6067BF75E39B}"/>
              </a:ext>
            </a:extLst>
          </p:cNvPr>
          <p:cNvSpPr/>
          <p:nvPr/>
        </p:nvSpPr>
        <p:spPr>
          <a:xfrm>
            <a:off x="860396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8EBD12-A377-460B-BB15-7D9123A26C2D}"/>
              </a:ext>
            </a:extLst>
          </p:cNvPr>
          <p:cNvSpPr/>
          <p:nvPr/>
        </p:nvSpPr>
        <p:spPr>
          <a:xfrm>
            <a:off x="1134081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FB75A5-43F0-488B-9F1F-81EA6626790A}"/>
              </a:ext>
            </a:extLst>
          </p:cNvPr>
          <p:cNvSpPr/>
          <p:nvPr/>
        </p:nvSpPr>
        <p:spPr>
          <a:xfrm>
            <a:off x="10901650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5E618DC-D2A5-4242-BD5F-0C8385BADAA4}"/>
              </a:ext>
            </a:extLst>
          </p:cNvPr>
          <p:cNvSpPr/>
          <p:nvPr/>
        </p:nvSpPr>
        <p:spPr>
          <a:xfrm>
            <a:off x="9085334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D8C7E85-2A36-47C3-8A4F-BED7A906F99E}"/>
              </a:ext>
            </a:extLst>
          </p:cNvPr>
          <p:cNvGrpSpPr/>
          <p:nvPr/>
        </p:nvGrpSpPr>
        <p:grpSpPr>
          <a:xfrm>
            <a:off x="8252083" y="3877300"/>
            <a:ext cx="3330317" cy="1123505"/>
            <a:chOff x="-182541" y="4621705"/>
            <a:chExt cx="3330317" cy="1123505"/>
          </a:xfrm>
        </p:grpSpPr>
        <p:sp>
          <p:nvSpPr>
            <p:cNvPr id="31" name="TextBox 91">
              <a:extLst>
                <a:ext uri="{FF2B5EF4-FFF2-40B4-BE49-F238E27FC236}">
                  <a16:creationId xmlns:a16="http://schemas.microsoft.com/office/drawing/2014/main" id="{7980408E-C2AE-49BF-88E3-8532D2C25383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6A2B826-4654-4403-ADEB-387DC5A97F9A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B6546-6351-4B72-86C6-453C62631024}"/>
              </a:ext>
            </a:extLst>
          </p:cNvPr>
          <p:cNvGrpSpPr/>
          <p:nvPr/>
        </p:nvGrpSpPr>
        <p:grpSpPr>
          <a:xfrm>
            <a:off x="8252083" y="2113248"/>
            <a:ext cx="3330317" cy="1123505"/>
            <a:chOff x="-182541" y="4621705"/>
            <a:chExt cx="3330317" cy="1123505"/>
          </a:xfrm>
        </p:grpSpPr>
        <p:sp>
          <p:nvSpPr>
            <p:cNvPr id="34" name="TextBox 91">
              <a:extLst>
                <a:ext uri="{FF2B5EF4-FFF2-40B4-BE49-F238E27FC236}">
                  <a16:creationId xmlns:a16="http://schemas.microsoft.com/office/drawing/2014/main" id="{C8F95C18-315A-4502-9345-56A42B6EB057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4965ED-D03D-497C-B9A2-244BC64CB64C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DDA4A86-64F8-4D20-9B66-F94E290CD543}"/>
              </a:ext>
            </a:extLst>
          </p:cNvPr>
          <p:cNvGrpSpPr/>
          <p:nvPr/>
        </p:nvGrpSpPr>
        <p:grpSpPr>
          <a:xfrm>
            <a:off x="951539" y="2103328"/>
            <a:ext cx="3330317" cy="1154222"/>
            <a:chOff x="-182541" y="4590988"/>
            <a:chExt cx="3330317" cy="1154222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A2696C33-FC10-40FB-9983-20A72DD671F8}"/>
                </a:ext>
              </a:extLst>
            </p:cNvPr>
            <p:cNvSpPr txBox="1"/>
            <p:nvPr/>
          </p:nvSpPr>
          <p:spPr>
            <a:xfrm>
              <a:off x="1309585" y="4590988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6477854-4255-42B3-9648-3B166AA6D1F9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292FB7E-CA55-46F7-A8B2-34EAE3DA9D26}"/>
              </a:ext>
            </a:extLst>
          </p:cNvPr>
          <p:cNvGrpSpPr/>
          <p:nvPr/>
        </p:nvGrpSpPr>
        <p:grpSpPr>
          <a:xfrm>
            <a:off x="951539" y="3845613"/>
            <a:ext cx="3330317" cy="1186879"/>
            <a:chOff x="-182541" y="4558331"/>
            <a:chExt cx="3330317" cy="118687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1C7F8447-FDDB-4CFB-841A-2863C3249D8A}"/>
                </a:ext>
              </a:extLst>
            </p:cNvPr>
            <p:cNvSpPr txBox="1"/>
            <p:nvPr/>
          </p:nvSpPr>
          <p:spPr>
            <a:xfrm>
              <a:off x="1295747" y="455833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4D61A6A-584E-40CB-8CF7-F109EAD25342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72668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A17D15-8A8C-4007-BEDA-8DE0C6FE3299}"/>
              </a:ext>
            </a:extLst>
          </p:cNvPr>
          <p:cNvSpPr/>
          <p:nvPr/>
        </p:nvSpPr>
        <p:spPr>
          <a:xfrm>
            <a:off x="5518485" y="1824305"/>
            <a:ext cx="3186231" cy="449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7FA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5EA18B-C8DE-41A8-BCF9-B72A91B77CF7}"/>
              </a:ext>
            </a:extLst>
          </p:cNvPr>
          <p:cNvGrpSpPr/>
          <p:nvPr/>
        </p:nvGrpSpPr>
        <p:grpSpPr>
          <a:xfrm>
            <a:off x="6336632" y="2603445"/>
            <a:ext cx="5424385" cy="2794965"/>
            <a:chOff x="-182542" y="3919741"/>
            <a:chExt cx="5424385" cy="2794965"/>
          </a:xfrm>
        </p:grpSpPr>
        <p:sp>
          <p:nvSpPr>
            <p:cNvPr id="12" name="TextBox 91">
              <a:extLst>
                <a:ext uri="{FF2B5EF4-FFF2-40B4-BE49-F238E27FC236}">
                  <a16:creationId xmlns:a16="http://schemas.microsoft.com/office/drawing/2014/main" id="{625E5E30-5624-47D2-98A5-A14BE59ABC58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E84FC1-B2E8-444C-9C4B-527070876681}"/>
                </a:ext>
              </a:extLst>
            </p:cNvPr>
            <p:cNvSpPr txBox="1"/>
            <p:nvPr/>
          </p:nvSpPr>
          <p:spPr>
            <a:xfrm>
              <a:off x="-182542" y="5033477"/>
              <a:ext cx="5424385" cy="16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CA667A6-CA06-4E78-925D-9ED0EFC1A4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2" r="26175"/>
          <a:stretch/>
        </p:blipFill>
        <p:spPr>
          <a:xfrm>
            <a:off x="595227" y="2087487"/>
            <a:ext cx="5127520" cy="3971388"/>
          </a:xfrm>
          <a:prstGeom prst="rect">
            <a:avLst/>
          </a:prstGeom>
        </p:spPr>
      </p:pic>
      <p:cxnSp>
        <p:nvCxnSpPr>
          <p:cNvPr id="10" name="直线连接符 8">
            <a:extLst>
              <a:ext uri="{FF2B5EF4-FFF2-40B4-BE49-F238E27FC236}">
                <a16:creationId xmlns:a16="http://schemas.microsoft.com/office/drawing/2014/main" id="{FFB95550-855D-4B98-B113-A543F02C9379}"/>
              </a:ext>
            </a:extLst>
          </p:cNvPr>
          <p:cNvCxnSpPr/>
          <p:nvPr/>
        </p:nvCxnSpPr>
        <p:spPr>
          <a:xfrm>
            <a:off x="6179977" y="5860233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4396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35C4AFC-0B85-4957-8186-BFB12C0C30BC}"/>
              </a:ext>
            </a:extLst>
          </p:cNvPr>
          <p:cNvGrpSpPr/>
          <p:nvPr/>
        </p:nvGrpSpPr>
        <p:grpSpPr>
          <a:xfrm>
            <a:off x="724838" y="2334574"/>
            <a:ext cx="4796588" cy="2452490"/>
            <a:chOff x="93117" y="3249817"/>
            <a:chExt cx="4796588" cy="245249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2B1D839C-6B92-41DD-8484-B49EDF258918}"/>
                </a:ext>
              </a:extLst>
            </p:cNvPr>
            <p:cNvSpPr txBox="1"/>
            <p:nvPr/>
          </p:nvSpPr>
          <p:spPr>
            <a:xfrm>
              <a:off x="759349" y="3249817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019A7E2-6D84-46E0-BB3D-6D7BED5EDD6C}"/>
                </a:ext>
              </a:extLst>
            </p:cNvPr>
            <p:cNvSpPr txBox="1"/>
            <p:nvPr/>
          </p:nvSpPr>
          <p:spPr>
            <a:xfrm>
              <a:off x="93117" y="4344243"/>
              <a:ext cx="47965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698EAB-B571-4CC5-9178-B363BCCDC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38" y="16524"/>
            <a:ext cx="6448661" cy="68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0361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部门工作计划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98721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40DD0A-8F4F-4418-B1D4-0A088C0B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91" y="1651199"/>
            <a:ext cx="5837094" cy="420417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07CFC40-F9BC-4652-A530-00319C9E5125}"/>
              </a:ext>
            </a:extLst>
          </p:cNvPr>
          <p:cNvGrpSpPr/>
          <p:nvPr/>
        </p:nvGrpSpPr>
        <p:grpSpPr>
          <a:xfrm>
            <a:off x="1150913" y="2330729"/>
            <a:ext cx="4945088" cy="2471800"/>
            <a:chOff x="-182541" y="3919741"/>
            <a:chExt cx="4945088" cy="2471800"/>
          </a:xfrm>
        </p:grpSpPr>
        <p:sp>
          <p:nvSpPr>
            <p:cNvPr id="6" name="TextBox 91">
              <a:extLst>
                <a:ext uri="{FF2B5EF4-FFF2-40B4-BE49-F238E27FC236}">
                  <a16:creationId xmlns:a16="http://schemas.microsoft.com/office/drawing/2014/main" id="{E0F6DC4B-40D1-4281-837E-DD3307F133DA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126F4C-A9A5-459E-9E9E-C61A9187F93C}"/>
                </a:ext>
              </a:extLst>
            </p:cNvPr>
            <p:cNvSpPr txBox="1"/>
            <p:nvPr/>
          </p:nvSpPr>
          <p:spPr>
            <a:xfrm>
              <a:off x="-182541" y="5033477"/>
              <a:ext cx="49450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E82FF961-160F-4A45-884C-D8F7E7CCAB56}"/>
              </a:ext>
            </a:extLst>
          </p:cNvPr>
          <p:cNvCxnSpPr/>
          <p:nvPr/>
        </p:nvCxnSpPr>
        <p:spPr>
          <a:xfrm>
            <a:off x="1150913" y="5170422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13917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F22F67A-38FD-4EC9-B1FB-FA478D7BA3E2}"/>
              </a:ext>
            </a:extLst>
          </p:cNvPr>
          <p:cNvCxnSpPr>
            <a:cxnSpLocks/>
          </p:cNvCxnSpPr>
          <p:nvPr/>
        </p:nvCxnSpPr>
        <p:spPr>
          <a:xfrm>
            <a:off x="672676" y="3989647"/>
            <a:ext cx="11519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C0B9178-1647-4A93-AC37-3AB44CABA1AF}"/>
              </a:ext>
            </a:extLst>
          </p:cNvPr>
          <p:cNvSpPr/>
          <p:nvPr/>
        </p:nvSpPr>
        <p:spPr>
          <a:xfrm rot="5400000">
            <a:off x="973089" y="3653940"/>
            <a:ext cx="45719" cy="646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12DBA5-7F5D-440F-8C86-3D45E3AD3214}"/>
              </a:ext>
            </a:extLst>
          </p:cNvPr>
          <p:cNvGrpSpPr/>
          <p:nvPr/>
        </p:nvGrpSpPr>
        <p:grpSpPr>
          <a:xfrm>
            <a:off x="6213764" y="3917539"/>
            <a:ext cx="165065" cy="165065"/>
            <a:chOff x="4461164" y="3012970"/>
            <a:chExt cx="165065" cy="16506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410935B-AFD5-41E3-B8F0-1A059505FAF8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DF7AD08-1995-4D13-9B8A-7436EBC3A170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1B15EE-BD62-4F4F-A066-3A9CC7B7B2FE}"/>
              </a:ext>
            </a:extLst>
          </p:cNvPr>
          <p:cNvGrpSpPr/>
          <p:nvPr/>
        </p:nvGrpSpPr>
        <p:grpSpPr>
          <a:xfrm>
            <a:off x="9698324" y="3918572"/>
            <a:ext cx="165065" cy="165065"/>
            <a:chOff x="4461164" y="3012970"/>
            <a:chExt cx="165065" cy="1650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B16C67-8D82-4343-BD1D-FF1C9EE453FF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2E0EE42-008F-4A78-831C-16F1A3D87767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B00A69-4DAE-4079-9DAD-7A31AD9D5A9E}"/>
              </a:ext>
            </a:extLst>
          </p:cNvPr>
          <p:cNvGrpSpPr/>
          <p:nvPr/>
        </p:nvGrpSpPr>
        <p:grpSpPr>
          <a:xfrm>
            <a:off x="5055246" y="4306264"/>
            <a:ext cx="2583698" cy="1131106"/>
            <a:chOff x="-182540" y="4614104"/>
            <a:chExt cx="2583698" cy="1131106"/>
          </a:xfrm>
        </p:grpSpPr>
        <p:sp>
          <p:nvSpPr>
            <p:cNvPr id="23" name="TextBox 91">
              <a:extLst>
                <a:ext uri="{FF2B5EF4-FFF2-40B4-BE49-F238E27FC236}">
                  <a16:creationId xmlns:a16="http://schemas.microsoft.com/office/drawing/2014/main" id="{E7002415-F681-4823-B5D7-FB7C6D2ABC0F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536EA78-49D1-46E1-A94C-B824D3A3F3C5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35632C-D477-45D1-8EC2-717C7691ABF2}"/>
              </a:ext>
            </a:extLst>
          </p:cNvPr>
          <p:cNvGrpSpPr/>
          <p:nvPr/>
        </p:nvGrpSpPr>
        <p:grpSpPr>
          <a:xfrm>
            <a:off x="8489006" y="4306264"/>
            <a:ext cx="2583698" cy="1131106"/>
            <a:chOff x="-182540" y="4614104"/>
            <a:chExt cx="2583698" cy="1131106"/>
          </a:xfrm>
        </p:grpSpPr>
        <p:sp>
          <p:nvSpPr>
            <p:cNvPr id="33" name="TextBox 91">
              <a:extLst>
                <a:ext uri="{FF2B5EF4-FFF2-40B4-BE49-F238E27FC236}">
                  <a16:creationId xmlns:a16="http://schemas.microsoft.com/office/drawing/2014/main" id="{5FF2EA81-A94E-473D-A677-634E65B263B2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329D0D-5ECA-4EB8-9933-39936522B93A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41" name="TextBox 91">
            <a:extLst>
              <a:ext uri="{FF2B5EF4-FFF2-40B4-BE49-F238E27FC236}">
                <a16:creationId xmlns:a16="http://schemas.microsoft.com/office/drawing/2014/main" id="{AC33CC70-8FB0-4507-BE4B-D7606ADEAC78}"/>
              </a:ext>
            </a:extLst>
          </p:cNvPr>
          <p:cNvSpPr txBox="1"/>
          <p:nvPr/>
        </p:nvSpPr>
        <p:spPr>
          <a:xfrm>
            <a:off x="557549" y="2526087"/>
            <a:ext cx="3261894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1EE0BF-47FD-44D2-85C0-A37693B5B822}"/>
              </a:ext>
            </a:extLst>
          </p:cNvPr>
          <p:cNvSpPr txBox="1"/>
          <p:nvPr/>
        </p:nvSpPr>
        <p:spPr>
          <a:xfrm>
            <a:off x="557549" y="4306264"/>
            <a:ext cx="3533188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单击此处添加标题内容，内容要与标题相符。单击此处添加标题内容，内容要与标题相符。单击此处添加标题内容，内容要与标题相符。</a:t>
            </a: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877A8-64C8-46DF-A4F1-6BAEFFFD0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88" y="1229052"/>
            <a:ext cx="2867526" cy="2867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3A524B-D40F-4E4F-A528-25979497C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20" y="1327423"/>
            <a:ext cx="2867527" cy="2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390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8594BB2-AEE7-44EC-A27C-5B696590FFC7}"/>
              </a:ext>
            </a:extLst>
          </p:cNvPr>
          <p:cNvSpPr/>
          <p:nvPr/>
        </p:nvSpPr>
        <p:spPr>
          <a:xfrm>
            <a:off x="8348316" y="1842052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70551F-729F-48AC-98B0-22D4CF1DC0EE}"/>
              </a:ext>
            </a:extLst>
          </p:cNvPr>
          <p:cNvSpPr/>
          <p:nvPr/>
        </p:nvSpPr>
        <p:spPr>
          <a:xfrm>
            <a:off x="8348316" y="4836966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3888FF1-5F60-4C9D-AA78-1F0E8550F7AD}"/>
              </a:ext>
            </a:extLst>
          </p:cNvPr>
          <p:cNvSpPr/>
          <p:nvPr/>
        </p:nvSpPr>
        <p:spPr>
          <a:xfrm>
            <a:off x="8348316" y="3339509"/>
            <a:ext cx="3128068" cy="1232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1">
            <a:extLst>
              <a:ext uri="{FF2B5EF4-FFF2-40B4-BE49-F238E27FC236}">
                <a16:creationId xmlns:a16="http://schemas.microsoft.com/office/drawing/2014/main" id="{1D19F7DC-A705-4B1D-B35A-7F5EE8D3AB7A}"/>
              </a:ext>
            </a:extLst>
          </p:cNvPr>
          <p:cNvSpPr txBox="1"/>
          <p:nvPr/>
        </p:nvSpPr>
        <p:spPr>
          <a:xfrm>
            <a:off x="715616" y="2266561"/>
            <a:ext cx="3464125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6C657B-EA28-44D4-B496-C6CE12F45411}"/>
              </a:ext>
            </a:extLst>
          </p:cNvPr>
          <p:cNvSpPr txBox="1"/>
          <p:nvPr/>
        </p:nvSpPr>
        <p:spPr>
          <a:xfrm>
            <a:off x="434781" y="3359730"/>
            <a:ext cx="424947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单击此处添加标题内容，内容要与标题相符，主要注意字体大小及文本匹配程度。单击此处添加标题内容，内容要与标题相符，主要注意字体大小及文本匹配程度。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207B64-6470-496F-AAE9-AE646290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4684255" y="1583652"/>
            <a:ext cx="3464126" cy="5274348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D7B8BC7-C533-4858-834B-8D90E579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6088" y="2192203"/>
            <a:ext cx="621391" cy="543717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428BBA6-C82B-4E9B-9423-20B0553E9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6088" y="3756322"/>
            <a:ext cx="545433" cy="476536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CF606C7-1202-416C-96D3-40763F17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6088" y="5274093"/>
            <a:ext cx="654499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961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5296289-1E29-4883-A423-92CB92E5DC7D}"/>
              </a:ext>
            </a:extLst>
          </p:cNvPr>
          <p:cNvCxnSpPr/>
          <p:nvPr/>
        </p:nvCxnSpPr>
        <p:spPr>
          <a:xfrm>
            <a:off x="5136381" y="2023872"/>
            <a:ext cx="0" cy="483412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1A7F765-C131-4140-AF04-DFAB4BBF747C}"/>
              </a:ext>
            </a:extLst>
          </p:cNvPr>
          <p:cNvGrpSpPr>
            <a:grpSpLocks noChangeAspect="1"/>
          </p:cNvGrpSpPr>
          <p:nvPr/>
        </p:nvGrpSpPr>
        <p:grpSpPr>
          <a:xfrm>
            <a:off x="4786013" y="1804141"/>
            <a:ext cx="720000" cy="779026"/>
            <a:chOff x="4724972" y="1456764"/>
            <a:chExt cx="742579" cy="856732"/>
          </a:xfrm>
        </p:grpSpPr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8505508E-8089-472E-B2B2-49FEB193E977}"/>
                </a:ext>
              </a:extLst>
            </p:cNvPr>
            <p:cNvSpPr/>
            <p:nvPr/>
          </p:nvSpPr>
          <p:spPr>
            <a:xfrm>
              <a:off x="4724972" y="1458268"/>
              <a:ext cx="742579" cy="789978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4DCA55E9-3933-402C-942B-06616709E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195" y="1456764"/>
              <a:ext cx="414266" cy="856732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74EDB8F-8548-40B3-BD26-5C518BF56F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3068" y="3362813"/>
            <a:ext cx="720000" cy="779026"/>
            <a:chOff x="4714013" y="3010986"/>
            <a:chExt cx="846000" cy="915356"/>
          </a:xfrm>
        </p:grpSpPr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04D38426-49BA-4C9D-9DAF-CDABADBC8230}"/>
                </a:ext>
              </a:extLst>
            </p:cNvPr>
            <p:cNvSpPr/>
            <p:nvPr/>
          </p:nvSpPr>
          <p:spPr>
            <a:xfrm>
              <a:off x="4714013" y="3041801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FCE23353-3215-4B48-939C-223F60B3F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274" y="3010986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DE8A47A-BE33-4354-A066-3F77D28685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4792" y="4946347"/>
            <a:ext cx="720000" cy="779026"/>
            <a:chOff x="4719547" y="4594520"/>
            <a:chExt cx="846000" cy="915356"/>
          </a:xfrm>
        </p:grpSpPr>
        <p:sp>
          <p:nvSpPr>
            <p:cNvPr id="57" name="菱形 56">
              <a:extLst>
                <a:ext uri="{FF2B5EF4-FFF2-40B4-BE49-F238E27FC236}">
                  <a16:creationId xmlns:a16="http://schemas.microsoft.com/office/drawing/2014/main" id="{4EA01D24-0C50-41FA-83D8-232395D0B9D6}"/>
                </a:ext>
              </a:extLst>
            </p:cNvPr>
            <p:cNvSpPr/>
            <p:nvPr/>
          </p:nvSpPr>
          <p:spPr>
            <a:xfrm>
              <a:off x="4719547" y="4625335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2">
              <a:extLst>
                <a:ext uri="{FF2B5EF4-FFF2-40B4-BE49-F238E27FC236}">
                  <a16:creationId xmlns:a16="http://schemas.microsoft.com/office/drawing/2014/main" id="{7C8D267B-98AE-4FF3-B7DF-7346D56D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202" y="4594520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DC43089-C702-42CD-AA3D-6D99942C62E0}"/>
              </a:ext>
            </a:extLst>
          </p:cNvPr>
          <p:cNvSpPr txBox="1"/>
          <p:nvPr/>
        </p:nvSpPr>
        <p:spPr>
          <a:xfrm>
            <a:off x="5556050" y="1839710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B76BD4-4BE4-40C3-9B26-C896D2CDA3C4}"/>
              </a:ext>
            </a:extLst>
          </p:cNvPr>
          <p:cNvSpPr txBox="1"/>
          <p:nvPr/>
        </p:nvSpPr>
        <p:spPr>
          <a:xfrm>
            <a:off x="5556431" y="3398384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AB33B7-A2EF-4F9B-8941-9F11A06A618B}"/>
              </a:ext>
            </a:extLst>
          </p:cNvPr>
          <p:cNvSpPr txBox="1"/>
          <p:nvPr/>
        </p:nvSpPr>
        <p:spPr>
          <a:xfrm>
            <a:off x="5556050" y="4957058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2E37F4-9D80-4547-90F8-C2C7005D2BAD}"/>
              </a:ext>
            </a:extLst>
          </p:cNvPr>
          <p:cNvSpPr txBox="1"/>
          <p:nvPr/>
        </p:nvSpPr>
        <p:spPr>
          <a:xfrm>
            <a:off x="9993141" y="2023872"/>
            <a:ext cx="1107996" cy="3770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输入标题文本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61AE5-3351-4D91-AEF5-34389FF85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227107" y="1572835"/>
            <a:ext cx="4281897" cy="52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853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7122151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26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1043490"/>
            <a:chOff x="986809" y="4560271"/>
            <a:chExt cx="2574380" cy="1043490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一早起來就是查詢天氣預報。</a:t>
              </a:r>
              <a:endParaRPr lang="en-US" altLang="zh-TW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453516" y="2764205"/>
            <a:ext cx="443864" cy="762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46216" y="1084562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1043490"/>
            <a:chOff x="986809" y="4560271"/>
            <a:chExt cx="2574380" cy="1043490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知道了天氣候就是要搭配適合溫度的衣物，長或短等。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1297406"/>
            <a:chOff x="986809" y="4560271"/>
            <a:chExt cx="2574380" cy="1297406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如何搭衣服也是一門學問，有的時候也可花很多時間在這上面。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1297406"/>
            <a:chOff x="986809" y="4560271"/>
            <a:chExt cx="2574380" cy="1297406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有時候也會忘記自己某件衣服放到哪裡去了，最後還是拿起了常穿的那幾件。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986957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4290139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336684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791699"/>
            <a:ext cx="2858475" cy="89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開機自動會搜尋天氣與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當日適配衣物給使用者推薦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甚至可以搭配鬧種自動開啟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801648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1" y="5778197"/>
            <a:ext cx="2236510" cy="617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使用資料庫及硬體架設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1305" y="656948"/>
            <a:ext cx="210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https://www.ypppt.com/</a:t>
            </a:r>
            <a:endParaRPr lang="zh-CN" altLang="en-US" sz="1200" dirty="0">
              <a:solidFill>
                <a:srgbClr val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BE7B6-FFF8-BB51-BB70-0DF77C81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156" y="296172"/>
            <a:ext cx="10939549" cy="637523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FFEA0D8-A95A-978A-AA6C-3DD064365B0D}"/>
              </a:ext>
            </a:extLst>
          </p:cNvPr>
          <p:cNvSpPr/>
          <p:nvPr/>
        </p:nvSpPr>
        <p:spPr>
          <a:xfrm>
            <a:off x="2959331" y="207818"/>
            <a:ext cx="3266902" cy="6567055"/>
          </a:xfrm>
          <a:custGeom>
            <a:avLst/>
            <a:gdLst>
              <a:gd name="connsiteX0" fmla="*/ 0 w 3266902"/>
              <a:gd name="connsiteY0" fmla="*/ 0 h 6567055"/>
              <a:gd name="connsiteX1" fmla="*/ 718718 w 3266902"/>
              <a:gd name="connsiteY1" fmla="*/ 0 h 6567055"/>
              <a:gd name="connsiteX2" fmla="*/ 1274092 w 3266902"/>
              <a:gd name="connsiteY2" fmla="*/ 0 h 6567055"/>
              <a:gd name="connsiteX3" fmla="*/ 1960141 w 3266902"/>
              <a:gd name="connsiteY3" fmla="*/ 0 h 6567055"/>
              <a:gd name="connsiteX4" fmla="*/ 2548184 w 3266902"/>
              <a:gd name="connsiteY4" fmla="*/ 0 h 6567055"/>
              <a:gd name="connsiteX5" fmla="*/ 3266902 w 3266902"/>
              <a:gd name="connsiteY5" fmla="*/ 0 h 6567055"/>
              <a:gd name="connsiteX6" fmla="*/ 3266902 w 3266902"/>
              <a:gd name="connsiteY6" fmla="*/ 591035 h 6567055"/>
              <a:gd name="connsiteX7" fmla="*/ 3266902 w 3266902"/>
              <a:gd name="connsiteY7" fmla="*/ 1379082 h 6567055"/>
              <a:gd name="connsiteX8" fmla="*/ 3266902 w 3266902"/>
              <a:gd name="connsiteY8" fmla="*/ 1970117 h 6567055"/>
              <a:gd name="connsiteX9" fmla="*/ 3266902 w 3266902"/>
              <a:gd name="connsiteY9" fmla="*/ 2692493 h 6567055"/>
              <a:gd name="connsiteX10" fmla="*/ 3266902 w 3266902"/>
              <a:gd name="connsiteY10" fmla="*/ 3349198 h 6567055"/>
              <a:gd name="connsiteX11" fmla="*/ 3266902 w 3266902"/>
              <a:gd name="connsiteY11" fmla="*/ 3808892 h 6567055"/>
              <a:gd name="connsiteX12" fmla="*/ 3266902 w 3266902"/>
              <a:gd name="connsiteY12" fmla="*/ 4268586 h 6567055"/>
              <a:gd name="connsiteX13" fmla="*/ 3266902 w 3266902"/>
              <a:gd name="connsiteY13" fmla="*/ 4793950 h 6567055"/>
              <a:gd name="connsiteX14" fmla="*/ 3266902 w 3266902"/>
              <a:gd name="connsiteY14" fmla="*/ 5450656 h 6567055"/>
              <a:gd name="connsiteX15" fmla="*/ 3266902 w 3266902"/>
              <a:gd name="connsiteY15" fmla="*/ 5910350 h 6567055"/>
              <a:gd name="connsiteX16" fmla="*/ 3266902 w 3266902"/>
              <a:gd name="connsiteY16" fmla="*/ 6567055 h 6567055"/>
              <a:gd name="connsiteX17" fmla="*/ 2580853 w 3266902"/>
              <a:gd name="connsiteY17" fmla="*/ 6567055 h 6567055"/>
              <a:gd name="connsiteX18" fmla="*/ 1894803 w 3266902"/>
              <a:gd name="connsiteY18" fmla="*/ 6567055 h 6567055"/>
              <a:gd name="connsiteX19" fmla="*/ 1176085 w 3266902"/>
              <a:gd name="connsiteY19" fmla="*/ 6567055 h 6567055"/>
              <a:gd name="connsiteX20" fmla="*/ 620711 w 3266902"/>
              <a:gd name="connsiteY20" fmla="*/ 6567055 h 6567055"/>
              <a:gd name="connsiteX21" fmla="*/ 0 w 3266902"/>
              <a:gd name="connsiteY21" fmla="*/ 6567055 h 6567055"/>
              <a:gd name="connsiteX22" fmla="*/ 0 w 3266902"/>
              <a:gd name="connsiteY22" fmla="*/ 5910350 h 6567055"/>
              <a:gd name="connsiteX23" fmla="*/ 0 w 3266902"/>
              <a:gd name="connsiteY23" fmla="*/ 5450656 h 6567055"/>
              <a:gd name="connsiteX24" fmla="*/ 0 w 3266902"/>
              <a:gd name="connsiteY24" fmla="*/ 4793950 h 6567055"/>
              <a:gd name="connsiteX25" fmla="*/ 0 w 3266902"/>
              <a:gd name="connsiteY25" fmla="*/ 4071574 h 6567055"/>
              <a:gd name="connsiteX26" fmla="*/ 0 w 3266902"/>
              <a:gd name="connsiteY26" fmla="*/ 3480539 h 6567055"/>
              <a:gd name="connsiteX27" fmla="*/ 0 w 3266902"/>
              <a:gd name="connsiteY27" fmla="*/ 3020845 h 6567055"/>
              <a:gd name="connsiteX28" fmla="*/ 0 w 3266902"/>
              <a:gd name="connsiteY28" fmla="*/ 2429810 h 6567055"/>
              <a:gd name="connsiteX29" fmla="*/ 0 w 3266902"/>
              <a:gd name="connsiteY29" fmla="*/ 1641764 h 6567055"/>
              <a:gd name="connsiteX30" fmla="*/ 0 w 3266902"/>
              <a:gd name="connsiteY30" fmla="*/ 919388 h 6567055"/>
              <a:gd name="connsiteX31" fmla="*/ 0 w 3266902"/>
              <a:gd name="connsiteY31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66902" h="6567055" extrusionOk="0">
                <a:moveTo>
                  <a:pt x="0" y="0"/>
                </a:moveTo>
                <a:cubicBezTo>
                  <a:pt x="148801" y="28420"/>
                  <a:pt x="454297" y="-28372"/>
                  <a:pt x="718718" y="0"/>
                </a:cubicBezTo>
                <a:cubicBezTo>
                  <a:pt x="983139" y="28372"/>
                  <a:pt x="1050176" y="2302"/>
                  <a:pt x="1274092" y="0"/>
                </a:cubicBezTo>
                <a:cubicBezTo>
                  <a:pt x="1498008" y="-2302"/>
                  <a:pt x="1671598" y="28840"/>
                  <a:pt x="1960141" y="0"/>
                </a:cubicBezTo>
                <a:cubicBezTo>
                  <a:pt x="2248684" y="-28840"/>
                  <a:pt x="2272421" y="5235"/>
                  <a:pt x="2548184" y="0"/>
                </a:cubicBezTo>
                <a:cubicBezTo>
                  <a:pt x="2823947" y="-5235"/>
                  <a:pt x="3086745" y="18954"/>
                  <a:pt x="3266902" y="0"/>
                </a:cubicBezTo>
                <a:cubicBezTo>
                  <a:pt x="3263463" y="194469"/>
                  <a:pt x="3255191" y="367140"/>
                  <a:pt x="3266902" y="591035"/>
                </a:cubicBezTo>
                <a:cubicBezTo>
                  <a:pt x="3278613" y="814930"/>
                  <a:pt x="3299618" y="985874"/>
                  <a:pt x="3266902" y="1379082"/>
                </a:cubicBezTo>
                <a:cubicBezTo>
                  <a:pt x="3234186" y="1772290"/>
                  <a:pt x="3276696" y="1773110"/>
                  <a:pt x="3266902" y="1970117"/>
                </a:cubicBezTo>
                <a:cubicBezTo>
                  <a:pt x="3257108" y="2167124"/>
                  <a:pt x="3275660" y="2344486"/>
                  <a:pt x="3266902" y="2692493"/>
                </a:cubicBezTo>
                <a:cubicBezTo>
                  <a:pt x="3258144" y="3040500"/>
                  <a:pt x="3281484" y="3216193"/>
                  <a:pt x="3266902" y="3349198"/>
                </a:cubicBezTo>
                <a:cubicBezTo>
                  <a:pt x="3252320" y="3482203"/>
                  <a:pt x="3283190" y="3684017"/>
                  <a:pt x="3266902" y="3808892"/>
                </a:cubicBezTo>
                <a:cubicBezTo>
                  <a:pt x="3250614" y="3933767"/>
                  <a:pt x="3246514" y="4080698"/>
                  <a:pt x="3266902" y="4268586"/>
                </a:cubicBezTo>
                <a:cubicBezTo>
                  <a:pt x="3287290" y="4456474"/>
                  <a:pt x="3269976" y="4569755"/>
                  <a:pt x="3266902" y="4793950"/>
                </a:cubicBezTo>
                <a:cubicBezTo>
                  <a:pt x="3263828" y="5018145"/>
                  <a:pt x="3265771" y="5197592"/>
                  <a:pt x="3266902" y="5450656"/>
                </a:cubicBezTo>
                <a:cubicBezTo>
                  <a:pt x="3268033" y="5703720"/>
                  <a:pt x="3261246" y="5724710"/>
                  <a:pt x="3266902" y="5910350"/>
                </a:cubicBezTo>
                <a:cubicBezTo>
                  <a:pt x="3272559" y="6095990"/>
                  <a:pt x="3252509" y="6388937"/>
                  <a:pt x="3266902" y="6567055"/>
                </a:cubicBezTo>
                <a:cubicBezTo>
                  <a:pt x="3076982" y="6583577"/>
                  <a:pt x="2861520" y="6569875"/>
                  <a:pt x="2580853" y="6567055"/>
                </a:cubicBezTo>
                <a:cubicBezTo>
                  <a:pt x="2300186" y="6564235"/>
                  <a:pt x="2121243" y="6595085"/>
                  <a:pt x="1894803" y="6567055"/>
                </a:cubicBezTo>
                <a:cubicBezTo>
                  <a:pt x="1668363" y="6539026"/>
                  <a:pt x="1370138" y="6597947"/>
                  <a:pt x="1176085" y="6567055"/>
                </a:cubicBezTo>
                <a:cubicBezTo>
                  <a:pt x="982032" y="6536163"/>
                  <a:pt x="775964" y="6565772"/>
                  <a:pt x="620711" y="6567055"/>
                </a:cubicBezTo>
                <a:cubicBezTo>
                  <a:pt x="465458" y="6568338"/>
                  <a:pt x="208034" y="6596657"/>
                  <a:pt x="0" y="6567055"/>
                </a:cubicBezTo>
                <a:cubicBezTo>
                  <a:pt x="30973" y="6352292"/>
                  <a:pt x="-14670" y="6128517"/>
                  <a:pt x="0" y="5910350"/>
                </a:cubicBezTo>
                <a:cubicBezTo>
                  <a:pt x="14670" y="5692183"/>
                  <a:pt x="-16343" y="5643019"/>
                  <a:pt x="0" y="5450656"/>
                </a:cubicBezTo>
                <a:cubicBezTo>
                  <a:pt x="16343" y="5258293"/>
                  <a:pt x="-12464" y="5026863"/>
                  <a:pt x="0" y="4793950"/>
                </a:cubicBezTo>
                <a:cubicBezTo>
                  <a:pt x="12464" y="4561037"/>
                  <a:pt x="31480" y="4235323"/>
                  <a:pt x="0" y="4071574"/>
                </a:cubicBezTo>
                <a:cubicBezTo>
                  <a:pt x="-31480" y="3907825"/>
                  <a:pt x="21891" y="3677829"/>
                  <a:pt x="0" y="3480539"/>
                </a:cubicBezTo>
                <a:cubicBezTo>
                  <a:pt x="-21891" y="3283250"/>
                  <a:pt x="5660" y="3236552"/>
                  <a:pt x="0" y="3020845"/>
                </a:cubicBezTo>
                <a:cubicBezTo>
                  <a:pt x="-5660" y="2805138"/>
                  <a:pt x="18944" y="2585773"/>
                  <a:pt x="0" y="2429810"/>
                </a:cubicBezTo>
                <a:cubicBezTo>
                  <a:pt x="-18944" y="2273848"/>
                  <a:pt x="-13540" y="1997039"/>
                  <a:pt x="0" y="1641764"/>
                </a:cubicBezTo>
                <a:cubicBezTo>
                  <a:pt x="13540" y="1286489"/>
                  <a:pt x="11381" y="1258595"/>
                  <a:pt x="0" y="919388"/>
                </a:cubicBezTo>
                <a:cubicBezTo>
                  <a:pt x="-11381" y="580181"/>
                  <a:pt x="36239" y="33041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00B050"/>
              </a:solidFill>
              <a:latin typeface="Noto Sans HK Medium" panose="020B0600000000000000" pitchFamily="34" charset="-120"/>
              <a:ea typeface="Noto Sans HK Medium" panose="020B06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D5B4B-3C3E-61D6-9618-2EC14A42583C}"/>
              </a:ext>
            </a:extLst>
          </p:cNvPr>
          <p:cNvSpPr/>
          <p:nvPr/>
        </p:nvSpPr>
        <p:spPr>
          <a:xfrm>
            <a:off x="6404957" y="186596"/>
            <a:ext cx="2960716" cy="2815222"/>
          </a:xfrm>
          <a:custGeom>
            <a:avLst/>
            <a:gdLst>
              <a:gd name="connsiteX0" fmla="*/ 0 w 2960716"/>
              <a:gd name="connsiteY0" fmla="*/ 0 h 2815222"/>
              <a:gd name="connsiteX1" fmla="*/ 651358 w 2960716"/>
              <a:gd name="connsiteY1" fmla="*/ 0 h 2815222"/>
              <a:gd name="connsiteX2" fmla="*/ 1154679 w 2960716"/>
              <a:gd name="connsiteY2" fmla="*/ 0 h 2815222"/>
              <a:gd name="connsiteX3" fmla="*/ 1776430 w 2960716"/>
              <a:gd name="connsiteY3" fmla="*/ 0 h 2815222"/>
              <a:gd name="connsiteX4" fmla="*/ 2309358 w 2960716"/>
              <a:gd name="connsiteY4" fmla="*/ 0 h 2815222"/>
              <a:gd name="connsiteX5" fmla="*/ 2960716 w 2960716"/>
              <a:gd name="connsiteY5" fmla="*/ 0 h 2815222"/>
              <a:gd name="connsiteX6" fmla="*/ 2960716 w 2960716"/>
              <a:gd name="connsiteY6" fmla="*/ 534892 h 2815222"/>
              <a:gd name="connsiteX7" fmla="*/ 2960716 w 2960716"/>
              <a:gd name="connsiteY7" fmla="*/ 1154241 h 2815222"/>
              <a:gd name="connsiteX8" fmla="*/ 2960716 w 2960716"/>
              <a:gd name="connsiteY8" fmla="*/ 1689133 h 2815222"/>
              <a:gd name="connsiteX9" fmla="*/ 2960716 w 2960716"/>
              <a:gd name="connsiteY9" fmla="*/ 2280330 h 2815222"/>
              <a:gd name="connsiteX10" fmla="*/ 2960716 w 2960716"/>
              <a:gd name="connsiteY10" fmla="*/ 2815222 h 2815222"/>
              <a:gd name="connsiteX11" fmla="*/ 2457394 w 2960716"/>
              <a:gd name="connsiteY11" fmla="*/ 2815222 h 2815222"/>
              <a:gd name="connsiteX12" fmla="*/ 1924465 w 2960716"/>
              <a:gd name="connsiteY12" fmla="*/ 2815222 h 2815222"/>
              <a:gd name="connsiteX13" fmla="*/ 1273108 w 2960716"/>
              <a:gd name="connsiteY13" fmla="*/ 2815222 h 2815222"/>
              <a:gd name="connsiteX14" fmla="*/ 769786 w 2960716"/>
              <a:gd name="connsiteY14" fmla="*/ 2815222 h 2815222"/>
              <a:gd name="connsiteX15" fmla="*/ 0 w 2960716"/>
              <a:gd name="connsiteY15" fmla="*/ 2815222 h 2815222"/>
              <a:gd name="connsiteX16" fmla="*/ 0 w 2960716"/>
              <a:gd name="connsiteY16" fmla="*/ 2252178 h 2815222"/>
              <a:gd name="connsiteX17" fmla="*/ 0 w 2960716"/>
              <a:gd name="connsiteY17" fmla="*/ 1773590 h 2815222"/>
              <a:gd name="connsiteX18" fmla="*/ 0 w 2960716"/>
              <a:gd name="connsiteY18" fmla="*/ 1238698 h 2815222"/>
              <a:gd name="connsiteX19" fmla="*/ 0 w 2960716"/>
              <a:gd name="connsiteY19" fmla="*/ 760110 h 2815222"/>
              <a:gd name="connsiteX20" fmla="*/ 0 w 2960716"/>
              <a:gd name="connsiteY20" fmla="*/ 0 h 281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0716" h="2815222" extrusionOk="0">
                <a:moveTo>
                  <a:pt x="0" y="0"/>
                </a:moveTo>
                <a:cubicBezTo>
                  <a:pt x="146457" y="12099"/>
                  <a:pt x="515742" y="16501"/>
                  <a:pt x="651358" y="0"/>
                </a:cubicBezTo>
                <a:cubicBezTo>
                  <a:pt x="786974" y="-16501"/>
                  <a:pt x="1017998" y="-3837"/>
                  <a:pt x="1154679" y="0"/>
                </a:cubicBezTo>
                <a:cubicBezTo>
                  <a:pt x="1291360" y="3837"/>
                  <a:pt x="1494237" y="30435"/>
                  <a:pt x="1776430" y="0"/>
                </a:cubicBezTo>
                <a:cubicBezTo>
                  <a:pt x="2058623" y="-30435"/>
                  <a:pt x="2101985" y="-16378"/>
                  <a:pt x="2309358" y="0"/>
                </a:cubicBezTo>
                <a:cubicBezTo>
                  <a:pt x="2516731" y="16378"/>
                  <a:pt x="2741916" y="-30270"/>
                  <a:pt x="2960716" y="0"/>
                </a:cubicBezTo>
                <a:cubicBezTo>
                  <a:pt x="2946884" y="214311"/>
                  <a:pt x="2980576" y="335158"/>
                  <a:pt x="2960716" y="534892"/>
                </a:cubicBezTo>
                <a:cubicBezTo>
                  <a:pt x="2940856" y="734626"/>
                  <a:pt x="2934873" y="973251"/>
                  <a:pt x="2960716" y="1154241"/>
                </a:cubicBezTo>
                <a:cubicBezTo>
                  <a:pt x="2986559" y="1335231"/>
                  <a:pt x="2943194" y="1558587"/>
                  <a:pt x="2960716" y="1689133"/>
                </a:cubicBezTo>
                <a:cubicBezTo>
                  <a:pt x="2978238" y="1819679"/>
                  <a:pt x="2948923" y="2047000"/>
                  <a:pt x="2960716" y="2280330"/>
                </a:cubicBezTo>
                <a:cubicBezTo>
                  <a:pt x="2972509" y="2513660"/>
                  <a:pt x="2958480" y="2700342"/>
                  <a:pt x="2960716" y="2815222"/>
                </a:cubicBezTo>
                <a:cubicBezTo>
                  <a:pt x="2803465" y="2826140"/>
                  <a:pt x="2605061" y="2792641"/>
                  <a:pt x="2457394" y="2815222"/>
                </a:cubicBezTo>
                <a:cubicBezTo>
                  <a:pt x="2309727" y="2837803"/>
                  <a:pt x="2102647" y="2822626"/>
                  <a:pt x="1924465" y="2815222"/>
                </a:cubicBezTo>
                <a:cubicBezTo>
                  <a:pt x="1746283" y="2807818"/>
                  <a:pt x="1417849" y="2821292"/>
                  <a:pt x="1273108" y="2815222"/>
                </a:cubicBezTo>
                <a:cubicBezTo>
                  <a:pt x="1128367" y="2809152"/>
                  <a:pt x="949573" y="2836376"/>
                  <a:pt x="769786" y="2815222"/>
                </a:cubicBezTo>
                <a:cubicBezTo>
                  <a:pt x="589999" y="2794068"/>
                  <a:pt x="309701" y="2827236"/>
                  <a:pt x="0" y="2815222"/>
                </a:cubicBezTo>
                <a:cubicBezTo>
                  <a:pt x="-1975" y="2599902"/>
                  <a:pt x="5426" y="2493024"/>
                  <a:pt x="0" y="2252178"/>
                </a:cubicBezTo>
                <a:cubicBezTo>
                  <a:pt x="-5426" y="2011332"/>
                  <a:pt x="22798" y="1890400"/>
                  <a:pt x="0" y="1773590"/>
                </a:cubicBezTo>
                <a:cubicBezTo>
                  <a:pt x="-22798" y="1656780"/>
                  <a:pt x="23495" y="1427854"/>
                  <a:pt x="0" y="1238698"/>
                </a:cubicBezTo>
                <a:cubicBezTo>
                  <a:pt x="-23495" y="1049542"/>
                  <a:pt x="-243" y="997131"/>
                  <a:pt x="0" y="760110"/>
                </a:cubicBezTo>
                <a:cubicBezTo>
                  <a:pt x="243" y="523089"/>
                  <a:pt x="11004" y="19383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703D44D7-96B7-EAB4-6A26-A631FE8D85CD}"/>
              </a:ext>
            </a:extLst>
          </p:cNvPr>
          <p:cNvSpPr/>
          <p:nvPr/>
        </p:nvSpPr>
        <p:spPr>
          <a:xfrm flipH="1">
            <a:off x="6404956" y="207817"/>
            <a:ext cx="5602315" cy="6567055"/>
          </a:xfrm>
          <a:custGeom>
            <a:avLst/>
            <a:gdLst>
              <a:gd name="connsiteX0" fmla="*/ 0 w 5602315"/>
              <a:gd name="connsiteY0" fmla="*/ 0 h 6567055"/>
              <a:gd name="connsiteX1" fmla="*/ 574596 w 5602315"/>
              <a:gd name="connsiteY1" fmla="*/ 0 h 6567055"/>
              <a:gd name="connsiteX2" fmla="*/ 1149192 w 5602315"/>
              <a:gd name="connsiteY2" fmla="*/ 0 h 6567055"/>
              <a:gd name="connsiteX3" fmla="*/ 1795612 w 5602315"/>
              <a:gd name="connsiteY3" fmla="*/ 0 h 6567055"/>
              <a:gd name="connsiteX4" fmla="*/ 2394149 w 5602315"/>
              <a:gd name="connsiteY4" fmla="*/ 0 h 6567055"/>
              <a:gd name="connsiteX5" fmla="*/ 2394149 w 5602315"/>
              <a:gd name="connsiteY5" fmla="*/ 613994 h 6567055"/>
              <a:gd name="connsiteX6" fmla="*/ 2394149 w 5602315"/>
              <a:gd name="connsiteY6" fmla="*/ 1260304 h 6567055"/>
              <a:gd name="connsiteX7" fmla="*/ 2394149 w 5602315"/>
              <a:gd name="connsiteY7" fmla="*/ 1809667 h 6567055"/>
              <a:gd name="connsiteX8" fmla="*/ 2394149 w 5602315"/>
              <a:gd name="connsiteY8" fmla="*/ 2359031 h 6567055"/>
              <a:gd name="connsiteX9" fmla="*/ 2394149 w 5602315"/>
              <a:gd name="connsiteY9" fmla="*/ 3231549 h 6567055"/>
              <a:gd name="connsiteX10" fmla="*/ 2939537 w 5602315"/>
              <a:gd name="connsiteY10" fmla="*/ 3231549 h 6567055"/>
              <a:gd name="connsiteX11" fmla="*/ 3517007 w 5602315"/>
              <a:gd name="connsiteY11" fmla="*/ 3231549 h 6567055"/>
              <a:gd name="connsiteX12" fmla="*/ 4222804 w 5602315"/>
              <a:gd name="connsiteY12" fmla="*/ 3231549 h 6567055"/>
              <a:gd name="connsiteX13" fmla="*/ 4768192 w 5602315"/>
              <a:gd name="connsiteY13" fmla="*/ 3231549 h 6567055"/>
              <a:gd name="connsiteX14" fmla="*/ 5602315 w 5602315"/>
              <a:gd name="connsiteY14" fmla="*/ 3231549 h 6567055"/>
              <a:gd name="connsiteX15" fmla="*/ 5602315 w 5602315"/>
              <a:gd name="connsiteY15" fmla="*/ 3831940 h 6567055"/>
              <a:gd name="connsiteX16" fmla="*/ 5602315 w 5602315"/>
              <a:gd name="connsiteY16" fmla="*/ 4432331 h 6567055"/>
              <a:gd name="connsiteX17" fmla="*/ 5602315 w 5602315"/>
              <a:gd name="connsiteY17" fmla="*/ 4999367 h 6567055"/>
              <a:gd name="connsiteX18" fmla="*/ 5602315 w 5602315"/>
              <a:gd name="connsiteY18" fmla="*/ 5699823 h 6567055"/>
              <a:gd name="connsiteX19" fmla="*/ 5602315 w 5602315"/>
              <a:gd name="connsiteY19" fmla="*/ 6567055 h 6567055"/>
              <a:gd name="connsiteX20" fmla="*/ 4923812 w 5602315"/>
              <a:gd name="connsiteY20" fmla="*/ 6567055 h 6567055"/>
              <a:gd name="connsiteX21" fmla="*/ 4413379 w 5602315"/>
              <a:gd name="connsiteY21" fmla="*/ 6567055 h 6567055"/>
              <a:gd name="connsiteX22" fmla="*/ 3958969 w 5602315"/>
              <a:gd name="connsiteY22" fmla="*/ 6567055 h 6567055"/>
              <a:gd name="connsiteX23" fmla="*/ 3448536 w 5602315"/>
              <a:gd name="connsiteY23" fmla="*/ 6567055 h 6567055"/>
              <a:gd name="connsiteX24" fmla="*/ 2770034 w 5602315"/>
              <a:gd name="connsiteY24" fmla="*/ 6567055 h 6567055"/>
              <a:gd name="connsiteX25" fmla="*/ 2259600 w 5602315"/>
              <a:gd name="connsiteY25" fmla="*/ 6567055 h 6567055"/>
              <a:gd name="connsiteX26" fmla="*/ 1637121 w 5602315"/>
              <a:gd name="connsiteY26" fmla="*/ 6567055 h 6567055"/>
              <a:gd name="connsiteX27" fmla="*/ 1014641 w 5602315"/>
              <a:gd name="connsiteY27" fmla="*/ 6567055 h 6567055"/>
              <a:gd name="connsiteX28" fmla="*/ 0 w 5602315"/>
              <a:gd name="connsiteY28" fmla="*/ 6567055 h 6567055"/>
              <a:gd name="connsiteX29" fmla="*/ 0 w 5602315"/>
              <a:gd name="connsiteY29" fmla="*/ 5976020 h 6567055"/>
              <a:gd name="connsiteX30" fmla="*/ 0 w 5602315"/>
              <a:gd name="connsiteY30" fmla="*/ 5450656 h 6567055"/>
              <a:gd name="connsiteX31" fmla="*/ 0 w 5602315"/>
              <a:gd name="connsiteY31" fmla="*/ 4793950 h 6567055"/>
              <a:gd name="connsiteX32" fmla="*/ 0 w 5602315"/>
              <a:gd name="connsiteY32" fmla="*/ 4071574 h 6567055"/>
              <a:gd name="connsiteX33" fmla="*/ 0 w 5602315"/>
              <a:gd name="connsiteY33" fmla="*/ 3546210 h 6567055"/>
              <a:gd name="connsiteX34" fmla="*/ 0 w 5602315"/>
              <a:gd name="connsiteY34" fmla="*/ 2889504 h 6567055"/>
              <a:gd name="connsiteX35" fmla="*/ 0 w 5602315"/>
              <a:gd name="connsiteY35" fmla="*/ 2298469 h 6567055"/>
              <a:gd name="connsiteX36" fmla="*/ 0 w 5602315"/>
              <a:gd name="connsiteY36" fmla="*/ 1510423 h 6567055"/>
              <a:gd name="connsiteX37" fmla="*/ 0 w 5602315"/>
              <a:gd name="connsiteY37" fmla="*/ 919388 h 6567055"/>
              <a:gd name="connsiteX38" fmla="*/ 0 w 5602315"/>
              <a:gd name="connsiteY38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02315" h="6567055" extrusionOk="0">
                <a:moveTo>
                  <a:pt x="0" y="0"/>
                </a:moveTo>
                <a:cubicBezTo>
                  <a:pt x="210539" y="22934"/>
                  <a:pt x="379300" y="6486"/>
                  <a:pt x="574596" y="0"/>
                </a:cubicBezTo>
                <a:cubicBezTo>
                  <a:pt x="769892" y="-6486"/>
                  <a:pt x="875162" y="-18144"/>
                  <a:pt x="1149192" y="0"/>
                </a:cubicBezTo>
                <a:cubicBezTo>
                  <a:pt x="1423222" y="18144"/>
                  <a:pt x="1569592" y="-5233"/>
                  <a:pt x="1795612" y="0"/>
                </a:cubicBezTo>
                <a:cubicBezTo>
                  <a:pt x="2021632" y="5233"/>
                  <a:pt x="2116275" y="-12297"/>
                  <a:pt x="2394149" y="0"/>
                </a:cubicBezTo>
                <a:cubicBezTo>
                  <a:pt x="2397620" y="202385"/>
                  <a:pt x="2397134" y="410403"/>
                  <a:pt x="2394149" y="613994"/>
                </a:cubicBezTo>
                <a:cubicBezTo>
                  <a:pt x="2391164" y="817585"/>
                  <a:pt x="2393185" y="1109931"/>
                  <a:pt x="2394149" y="1260304"/>
                </a:cubicBezTo>
                <a:cubicBezTo>
                  <a:pt x="2395114" y="1410677"/>
                  <a:pt x="2416849" y="1582216"/>
                  <a:pt x="2394149" y="1809667"/>
                </a:cubicBezTo>
                <a:cubicBezTo>
                  <a:pt x="2371449" y="2037118"/>
                  <a:pt x="2399094" y="2229694"/>
                  <a:pt x="2394149" y="2359031"/>
                </a:cubicBezTo>
                <a:cubicBezTo>
                  <a:pt x="2389204" y="2488368"/>
                  <a:pt x="2413774" y="2892551"/>
                  <a:pt x="2394149" y="3231549"/>
                </a:cubicBezTo>
                <a:cubicBezTo>
                  <a:pt x="2618940" y="3243860"/>
                  <a:pt x="2778103" y="3219141"/>
                  <a:pt x="2939537" y="3231549"/>
                </a:cubicBezTo>
                <a:cubicBezTo>
                  <a:pt x="3100971" y="3243957"/>
                  <a:pt x="3236141" y="3233347"/>
                  <a:pt x="3517007" y="3231549"/>
                </a:cubicBezTo>
                <a:cubicBezTo>
                  <a:pt x="3797873" y="3229752"/>
                  <a:pt x="4029579" y="3212608"/>
                  <a:pt x="4222804" y="3231549"/>
                </a:cubicBezTo>
                <a:cubicBezTo>
                  <a:pt x="4416029" y="3250490"/>
                  <a:pt x="4514334" y="3230351"/>
                  <a:pt x="4768192" y="3231549"/>
                </a:cubicBezTo>
                <a:cubicBezTo>
                  <a:pt x="5022050" y="3232747"/>
                  <a:pt x="5211070" y="3258272"/>
                  <a:pt x="5602315" y="3231549"/>
                </a:cubicBezTo>
                <a:cubicBezTo>
                  <a:pt x="5575197" y="3426349"/>
                  <a:pt x="5620806" y="3565492"/>
                  <a:pt x="5602315" y="3831940"/>
                </a:cubicBezTo>
                <a:cubicBezTo>
                  <a:pt x="5583824" y="4098388"/>
                  <a:pt x="5600281" y="4143681"/>
                  <a:pt x="5602315" y="4432331"/>
                </a:cubicBezTo>
                <a:cubicBezTo>
                  <a:pt x="5604349" y="4720981"/>
                  <a:pt x="5610554" y="4874760"/>
                  <a:pt x="5602315" y="4999367"/>
                </a:cubicBezTo>
                <a:cubicBezTo>
                  <a:pt x="5594076" y="5123974"/>
                  <a:pt x="5590812" y="5366543"/>
                  <a:pt x="5602315" y="5699823"/>
                </a:cubicBezTo>
                <a:cubicBezTo>
                  <a:pt x="5613818" y="6033103"/>
                  <a:pt x="5612301" y="6276532"/>
                  <a:pt x="5602315" y="6567055"/>
                </a:cubicBezTo>
                <a:cubicBezTo>
                  <a:pt x="5295767" y="6576063"/>
                  <a:pt x="5128084" y="6548151"/>
                  <a:pt x="4923812" y="6567055"/>
                </a:cubicBezTo>
                <a:cubicBezTo>
                  <a:pt x="4719540" y="6585959"/>
                  <a:pt x="4613928" y="6588573"/>
                  <a:pt x="4413379" y="6567055"/>
                </a:cubicBezTo>
                <a:cubicBezTo>
                  <a:pt x="4212830" y="6545537"/>
                  <a:pt x="4089493" y="6551179"/>
                  <a:pt x="3958969" y="6567055"/>
                </a:cubicBezTo>
                <a:cubicBezTo>
                  <a:pt x="3828445" y="6582932"/>
                  <a:pt x="3550793" y="6541631"/>
                  <a:pt x="3448536" y="6567055"/>
                </a:cubicBezTo>
                <a:cubicBezTo>
                  <a:pt x="3346279" y="6592479"/>
                  <a:pt x="2981630" y="6542346"/>
                  <a:pt x="2770034" y="6567055"/>
                </a:cubicBezTo>
                <a:cubicBezTo>
                  <a:pt x="2558438" y="6591764"/>
                  <a:pt x="2507226" y="6566831"/>
                  <a:pt x="2259600" y="6567055"/>
                </a:cubicBezTo>
                <a:cubicBezTo>
                  <a:pt x="2011974" y="6567279"/>
                  <a:pt x="1928867" y="6545190"/>
                  <a:pt x="1637121" y="6567055"/>
                </a:cubicBezTo>
                <a:cubicBezTo>
                  <a:pt x="1345375" y="6588920"/>
                  <a:pt x="1242942" y="6557168"/>
                  <a:pt x="1014641" y="6567055"/>
                </a:cubicBezTo>
                <a:cubicBezTo>
                  <a:pt x="786340" y="6576942"/>
                  <a:pt x="326632" y="6585325"/>
                  <a:pt x="0" y="6567055"/>
                </a:cubicBezTo>
                <a:cubicBezTo>
                  <a:pt x="-7791" y="6371900"/>
                  <a:pt x="-4334" y="6117178"/>
                  <a:pt x="0" y="5976020"/>
                </a:cubicBezTo>
                <a:cubicBezTo>
                  <a:pt x="4334" y="5834863"/>
                  <a:pt x="12702" y="5570644"/>
                  <a:pt x="0" y="5450656"/>
                </a:cubicBezTo>
                <a:cubicBezTo>
                  <a:pt x="-12702" y="5330668"/>
                  <a:pt x="-14796" y="5033632"/>
                  <a:pt x="0" y="4793950"/>
                </a:cubicBezTo>
                <a:cubicBezTo>
                  <a:pt x="14796" y="4554268"/>
                  <a:pt x="-15014" y="4305641"/>
                  <a:pt x="0" y="4071574"/>
                </a:cubicBezTo>
                <a:cubicBezTo>
                  <a:pt x="15014" y="3837507"/>
                  <a:pt x="10890" y="3735667"/>
                  <a:pt x="0" y="3546210"/>
                </a:cubicBezTo>
                <a:cubicBezTo>
                  <a:pt x="-10890" y="3356753"/>
                  <a:pt x="22067" y="3176048"/>
                  <a:pt x="0" y="2889504"/>
                </a:cubicBezTo>
                <a:cubicBezTo>
                  <a:pt x="-22067" y="2602960"/>
                  <a:pt x="11328" y="2467657"/>
                  <a:pt x="0" y="2298469"/>
                </a:cubicBezTo>
                <a:cubicBezTo>
                  <a:pt x="-11328" y="2129282"/>
                  <a:pt x="32696" y="1722511"/>
                  <a:pt x="0" y="1510423"/>
                </a:cubicBezTo>
                <a:cubicBezTo>
                  <a:pt x="-32696" y="1298335"/>
                  <a:pt x="22326" y="1177740"/>
                  <a:pt x="0" y="919388"/>
                </a:cubicBezTo>
                <a:cubicBezTo>
                  <a:pt x="-22326" y="661037"/>
                  <a:pt x="11407" y="27154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59538"/>
                      <a:gd name="adj2" fmla="val 427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999105-B531-F673-EC3D-ACD43E46C8C0}"/>
              </a:ext>
            </a:extLst>
          </p:cNvPr>
          <p:cNvSpPr txBox="1"/>
          <p:nvPr/>
        </p:nvSpPr>
        <p:spPr>
          <a:xfrm>
            <a:off x="749532" y="64572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軟體架構（暑假前）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7F1EBD-67BB-33E0-F3B7-DF95B0F143A7}"/>
              </a:ext>
            </a:extLst>
          </p:cNvPr>
          <p:cNvSpPr txBox="1"/>
          <p:nvPr/>
        </p:nvSpPr>
        <p:spPr>
          <a:xfrm>
            <a:off x="6274723" y="2898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硬體架構（暑假）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102D1D-BFDF-1B19-2475-B38662DEC0F7}"/>
              </a:ext>
            </a:extLst>
          </p:cNvPr>
          <p:cNvSpPr txBox="1"/>
          <p:nvPr/>
        </p:nvSpPr>
        <p:spPr>
          <a:xfrm>
            <a:off x="10140834" y="6390427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修正（四上）</a:t>
            </a: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p:transition spd="slow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4FA22-3C8B-FE78-F0E6-46A6CB47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51" y="1704109"/>
            <a:ext cx="8549185" cy="4808916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E875DA52-F7EF-A90B-DB1C-594656AB0E96}"/>
              </a:ext>
            </a:extLst>
          </p:cNvPr>
          <p:cNvSpPr txBox="1"/>
          <p:nvPr/>
        </p:nvSpPr>
        <p:spPr>
          <a:xfrm>
            <a:off x="5846668" y="1227262"/>
            <a:ext cx="5913068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工具：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Python, SQL Server, HTML, JavaScript</a:t>
            </a:r>
          </a:p>
          <a:p>
            <a:pPr>
              <a:lnSpc>
                <a:spcPct val="150000"/>
              </a:lnSpc>
            </a:pPr>
            <a:endParaRPr lang="en-US" altLang="zh-CN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03892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|0.7|0.5|0.5|0.5|0.8|0.7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2183</Words>
  <Application>Microsoft Office PowerPoint</Application>
  <PresentationFormat>寬螢幕</PresentationFormat>
  <Paragraphs>230</Paragraphs>
  <Slides>36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9" baseType="lpstr">
      <vt:lpstr>等线</vt:lpstr>
      <vt:lpstr>等线 Light</vt:lpstr>
      <vt:lpstr>微软雅黑</vt:lpstr>
      <vt:lpstr>Noto Sans CJK TC Medium</vt:lpstr>
      <vt:lpstr>Noto Sans HK Medium</vt:lpstr>
      <vt:lpstr>思源宋体 CN ExtraLight</vt:lpstr>
      <vt:lpstr>思源黑体 CN</vt:lpstr>
      <vt:lpstr>思源黑体 CN ExtraLight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103</cp:revision>
  <dcterms:created xsi:type="dcterms:W3CDTF">2021-04-12T15:15:11Z</dcterms:created>
  <dcterms:modified xsi:type="dcterms:W3CDTF">2022-05-19T15:54:03Z</dcterms:modified>
</cp:coreProperties>
</file>